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anose="02000503000000000000" pitchFamily="2" charset="77"/>
      <p:regular r:id="rId8"/>
      <p:bold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ontserrat" pitchFamily="2" charset="77"/>
      <p:regular r:id="rId14"/>
      <p:bold r:id="rId15"/>
      <p:italic r:id="rId16"/>
    </p:embeddedFont>
    <p:embeddedFont>
      <p:font typeface="Montserrat Black" pitchFamily="2" charset="77"/>
      <p:bold r:id="rId17"/>
      <p:italic r:id="rId18"/>
      <p:boldItalic r:id="rId19"/>
    </p:embeddedFont>
    <p:embeddedFont>
      <p:font typeface="Montserrat Medium" pitchFamily="2" charset="77"/>
      <p:regular r:id="rId2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27"/>
    <p:restoredTop sz="94694"/>
  </p:normalViewPr>
  <p:slideViewPr>
    <p:cSldViewPr>
      <p:cViewPr varScale="1">
        <p:scale>
          <a:sx n="73" d="100"/>
          <a:sy n="73" d="100"/>
        </p:scale>
        <p:origin x="496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30/09/2024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id="{B528A53D-E837-82FC-1E73-94A41A926AC2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32F6518-1FD5-60F8-81E4-DE5CAD872E64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6">
            <a:extLst>
              <a:ext uri="{FF2B5EF4-FFF2-40B4-BE49-F238E27FC236}">
                <a16:creationId xmlns:a16="http://schemas.microsoft.com/office/drawing/2014/main" id="{C0428652-5D64-FC91-2592-C6CFDF9297D6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81284C70-EBD4-0E29-500C-019ECD1D6F26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18303429-E14C-132D-9119-FC9E1A047B0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7" name="object 9">
              <a:extLst>
                <a:ext uri="{FF2B5EF4-FFF2-40B4-BE49-F238E27FC236}">
                  <a16:creationId xmlns:a16="http://schemas.microsoft.com/office/drawing/2014/main" id="{6F02ACB8-63DD-9687-F07B-B64FC8C21E3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8" name="object 10">
              <a:extLst>
                <a:ext uri="{FF2B5EF4-FFF2-40B4-BE49-F238E27FC236}">
                  <a16:creationId xmlns:a16="http://schemas.microsoft.com/office/drawing/2014/main" id="{33D81A7F-48DD-CBA2-E716-05B2915D691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9" name="object 11">
              <a:extLst>
                <a:ext uri="{FF2B5EF4-FFF2-40B4-BE49-F238E27FC236}">
                  <a16:creationId xmlns:a16="http://schemas.microsoft.com/office/drawing/2014/main" id="{98F670D2-AF47-EE2A-6223-0951A3D92CC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20" name="object 12">
              <a:extLst>
                <a:ext uri="{FF2B5EF4-FFF2-40B4-BE49-F238E27FC236}">
                  <a16:creationId xmlns:a16="http://schemas.microsoft.com/office/drawing/2014/main" id="{822A0267-B89A-2776-3244-FE83359EE20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4665672D-4CF3-472D-FF8C-EEAD298A527A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38FF728-C303-4AEB-1978-467BA24000DA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FB85F26-F521-09AD-DC19-3CF1E2E8A4F1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5F5B5ECD-DC73-D210-D987-5F26BD9A55BA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6480D5B-2814-633A-FDC1-E995C54B03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91846BD6-EEE1-A268-C83D-B9E0361E225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BC49CA1C-F198-DD2D-3C22-A92BB38599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5FACE5FF-287D-BB3F-F499-279462C53FE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8B2B8F71-AE07-3F90-07F2-8F0C6D9606C7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B0FE7B8D-43F6-5F78-71B0-4C493189AC2F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77F433E8-69DC-92F4-8E87-67614555F31D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6">
            <a:extLst>
              <a:ext uri="{FF2B5EF4-FFF2-40B4-BE49-F238E27FC236}">
                <a16:creationId xmlns:a16="http://schemas.microsoft.com/office/drawing/2014/main" id="{2AF26413-B4FD-E324-388F-622A7F531102}"/>
              </a:ext>
            </a:extLst>
          </p:cNvPr>
          <p:cNvGrpSpPr/>
          <p:nvPr userDrawn="1"/>
        </p:nvGrpSpPr>
        <p:grpSpPr>
          <a:xfrm>
            <a:off x="19475022" y="0"/>
            <a:ext cx="371475" cy="11308715"/>
            <a:chOff x="19475022" y="0"/>
            <a:chExt cx="371475" cy="11308715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D5461569-6CDA-2117-5CA0-16E4C3996D44}"/>
                </a:ext>
              </a:extLst>
            </p:cNvPr>
            <p:cNvSpPr/>
            <p:nvPr/>
          </p:nvSpPr>
          <p:spPr>
            <a:xfrm>
              <a:off x="19662487" y="9759939"/>
              <a:ext cx="132715" cy="372110"/>
            </a:xfrm>
            <a:custGeom>
              <a:avLst/>
              <a:gdLst/>
              <a:ahLst/>
              <a:cxnLst/>
              <a:rect l="l" t="t" r="r" b="b"/>
              <a:pathLst>
                <a:path w="132715" h="372109">
                  <a:moveTo>
                    <a:pt x="22397" y="251049"/>
                  </a:moveTo>
                  <a:lnTo>
                    <a:pt x="0" y="251049"/>
                  </a:lnTo>
                  <a:lnTo>
                    <a:pt x="0" y="310063"/>
                  </a:lnTo>
                  <a:lnTo>
                    <a:pt x="5904" y="341423"/>
                  </a:lnTo>
                  <a:lnTo>
                    <a:pt x="21470" y="360278"/>
                  </a:lnTo>
                  <a:lnTo>
                    <a:pt x="43476" y="369491"/>
                  </a:lnTo>
                  <a:lnTo>
                    <a:pt x="68699" y="371925"/>
                  </a:lnTo>
                  <a:lnTo>
                    <a:pt x="106121" y="364156"/>
                  </a:lnTo>
                  <a:lnTo>
                    <a:pt x="124990" y="346210"/>
                  </a:lnTo>
                  <a:lnTo>
                    <a:pt x="126534" y="341560"/>
                  </a:lnTo>
                  <a:lnTo>
                    <a:pt x="65285" y="341560"/>
                  </a:lnTo>
                  <a:lnTo>
                    <a:pt x="47377" y="339840"/>
                  </a:lnTo>
                  <a:lnTo>
                    <a:pt x="33879" y="334348"/>
                  </a:lnTo>
                  <a:lnTo>
                    <a:pt x="25362" y="324588"/>
                  </a:lnTo>
                  <a:lnTo>
                    <a:pt x="22397" y="310063"/>
                  </a:lnTo>
                  <a:lnTo>
                    <a:pt x="22397" y="251049"/>
                  </a:lnTo>
                  <a:close/>
                </a:path>
                <a:path w="132715" h="372109">
                  <a:moveTo>
                    <a:pt x="132467" y="278755"/>
                  </a:moveTo>
                  <a:lnTo>
                    <a:pt x="108928" y="278755"/>
                  </a:lnTo>
                  <a:lnTo>
                    <a:pt x="108928" y="310063"/>
                  </a:lnTo>
                  <a:lnTo>
                    <a:pt x="105684" y="325388"/>
                  </a:lnTo>
                  <a:lnTo>
                    <a:pt x="96641" y="335059"/>
                  </a:lnTo>
                  <a:lnTo>
                    <a:pt x="82830" y="340106"/>
                  </a:lnTo>
                  <a:lnTo>
                    <a:pt x="65285" y="341560"/>
                  </a:lnTo>
                  <a:lnTo>
                    <a:pt x="126534" y="341560"/>
                  </a:lnTo>
                  <a:lnTo>
                    <a:pt x="131656" y="326130"/>
                  </a:lnTo>
                  <a:lnTo>
                    <a:pt x="132467" y="311959"/>
                  </a:lnTo>
                  <a:lnTo>
                    <a:pt x="132467" y="278755"/>
                  </a:lnTo>
                  <a:close/>
                </a:path>
                <a:path w="132715" h="372109">
                  <a:moveTo>
                    <a:pt x="132467" y="251049"/>
                  </a:moveTo>
                  <a:lnTo>
                    <a:pt x="54281" y="251049"/>
                  </a:lnTo>
                  <a:lnTo>
                    <a:pt x="54281" y="315372"/>
                  </a:lnTo>
                  <a:lnTo>
                    <a:pt x="77233" y="315372"/>
                  </a:lnTo>
                  <a:lnTo>
                    <a:pt x="77233" y="278755"/>
                  </a:lnTo>
                  <a:lnTo>
                    <a:pt x="132467" y="278755"/>
                  </a:lnTo>
                  <a:lnTo>
                    <a:pt x="132467" y="251049"/>
                  </a:lnTo>
                  <a:close/>
                </a:path>
                <a:path w="132715" h="372109">
                  <a:moveTo>
                    <a:pt x="22397" y="125996"/>
                  </a:moveTo>
                  <a:lnTo>
                    <a:pt x="0" y="125996"/>
                  </a:lnTo>
                  <a:lnTo>
                    <a:pt x="114" y="172308"/>
                  </a:lnTo>
                  <a:lnTo>
                    <a:pt x="3807" y="196985"/>
                  </a:lnTo>
                  <a:lnTo>
                    <a:pt x="3854" y="197303"/>
                  </a:lnTo>
                  <a:lnTo>
                    <a:pt x="14858" y="216780"/>
                  </a:lnTo>
                  <a:lnTo>
                    <a:pt x="35607" y="229104"/>
                  </a:lnTo>
                  <a:lnTo>
                    <a:pt x="68699" y="233406"/>
                  </a:lnTo>
                  <a:lnTo>
                    <a:pt x="97794" y="228903"/>
                  </a:lnTo>
                  <a:lnTo>
                    <a:pt x="117589" y="216306"/>
                  </a:lnTo>
                  <a:lnTo>
                    <a:pt x="125672" y="202475"/>
                  </a:lnTo>
                  <a:lnTo>
                    <a:pt x="76856" y="202475"/>
                  </a:lnTo>
                  <a:lnTo>
                    <a:pt x="76856" y="201910"/>
                  </a:lnTo>
                  <a:lnTo>
                    <a:pt x="54281" y="201910"/>
                  </a:lnTo>
                  <a:lnTo>
                    <a:pt x="40172" y="199723"/>
                  </a:lnTo>
                  <a:lnTo>
                    <a:pt x="30226" y="193799"/>
                  </a:lnTo>
                  <a:lnTo>
                    <a:pt x="24336" y="184244"/>
                  </a:lnTo>
                  <a:lnTo>
                    <a:pt x="22566" y="172308"/>
                  </a:lnTo>
                  <a:lnTo>
                    <a:pt x="22453" y="171544"/>
                  </a:lnTo>
                  <a:lnTo>
                    <a:pt x="22397" y="125996"/>
                  </a:lnTo>
                  <a:close/>
                </a:path>
                <a:path w="132715" h="372109">
                  <a:moveTo>
                    <a:pt x="132467" y="125996"/>
                  </a:moveTo>
                  <a:lnTo>
                    <a:pt x="110069" y="125996"/>
                  </a:lnTo>
                  <a:lnTo>
                    <a:pt x="110024" y="171544"/>
                  </a:lnTo>
                  <a:lnTo>
                    <a:pt x="108537" y="183825"/>
                  </a:lnTo>
                  <a:lnTo>
                    <a:pt x="103098" y="193799"/>
                  </a:lnTo>
                  <a:lnTo>
                    <a:pt x="93018" y="200172"/>
                  </a:lnTo>
                  <a:lnTo>
                    <a:pt x="76856" y="202475"/>
                  </a:lnTo>
                  <a:lnTo>
                    <a:pt x="125672" y="202475"/>
                  </a:lnTo>
                  <a:lnTo>
                    <a:pt x="128880" y="196985"/>
                  </a:lnTo>
                  <a:lnTo>
                    <a:pt x="132467" y="172308"/>
                  </a:lnTo>
                  <a:lnTo>
                    <a:pt x="132467" y="125996"/>
                  </a:lnTo>
                  <a:close/>
                </a:path>
                <a:path w="132715" h="372109">
                  <a:moveTo>
                    <a:pt x="76856" y="125996"/>
                  </a:moveTo>
                  <a:lnTo>
                    <a:pt x="54281" y="125996"/>
                  </a:lnTo>
                  <a:lnTo>
                    <a:pt x="54281" y="201910"/>
                  </a:lnTo>
                  <a:lnTo>
                    <a:pt x="76856" y="201910"/>
                  </a:lnTo>
                  <a:lnTo>
                    <a:pt x="76856" y="125996"/>
                  </a:lnTo>
                  <a:close/>
                </a:path>
                <a:path w="132715" h="372109">
                  <a:moveTo>
                    <a:pt x="22973" y="0"/>
                  </a:moveTo>
                  <a:lnTo>
                    <a:pt x="387" y="0"/>
                  </a:lnTo>
                  <a:lnTo>
                    <a:pt x="387" y="112719"/>
                  </a:lnTo>
                  <a:lnTo>
                    <a:pt x="22973" y="112719"/>
                  </a:lnTo>
                  <a:lnTo>
                    <a:pt x="22973" y="70783"/>
                  </a:lnTo>
                  <a:lnTo>
                    <a:pt x="132467" y="70783"/>
                  </a:lnTo>
                  <a:lnTo>
                    <a:pt x="132467" y="42323"/>
                  </a:lnTo>
                  <a:lnTo>
                    <a:pt x="22973" y="42323"/>
                  </a:lnTo>
                  <a:lnTo>
                    <a:pt x="22973" y="0"/>
                  </a:lnTo>
                  <a:close/>
                </a:path>
              </a:pathLst>
            </a:custGeom>
            <a:solidFill>
              <a:srgbClr val="0F43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9D42CD7E-0DAA-DE5E-F7FF-B8E9E098D56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661263" y="9675112"/>
              <a:ext cx="133859" cy="70877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57327EB1-87CE-0574-9148-72F92C9F8CC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661274" y="9582260"/>
              <a:ext cx="134969" cy="70301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5947C4CD-D752-8341-5CF0-9DAA7D0D9EF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661263" y="9389581"/>
              <a:ext cx="133859" cy="168813"/>
            </a:xfrm>
            <a:prstGeom prst="rect">
              <a:avLst/>
            </a:prstGeom>
          </p:spPr>
        </p:pic>
        <p:pic>
          <p:nvPicPr>
            <p:cNvPr id="17" name="object 11">
              <a:extLst>
                <a:ext uri="{FF2B5EF4-FFF2-40B4-BE49-F238E27FC236}">
                  <a16:creationId xmlns:a16="http://schemas.microsoft.com/office/drawing/2014/main" id="{0EDB3EBC-8164-A76B-7BFB-CF03B69B3E4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11308" y="10587866"/>
              <a:ext cx="234894" cy="213094"/>
            </a:xfrm>
            <a:prstGeom prst="rect">
              <a:avLst/>
            </a:prstGeom>
          </p:spPr>
        </p:pic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1200415F-35A8-0A8C-0D88-64D9ACF11FF2}"/>
                </a:ext>
              </a:extLst>
            </p:cNvPr>
            <p:cNvSpPr/>
            <p:nvPr/>
          </p:nvSpPr>
          <p:spPr>
            <a:xfrm>
              <a:off x="19475022" y="0"/>
              <a:ext cx="10795" cy="11308715"/>
            </a:xfrm>
            <a:custGeom>
              <a:avLst/>
              <a:gdLst/>
              <a:ahLst/>
              <a:cxnLst/>
              <a:rect l="l" t="t" r="r" b="b"/>
              <a:pathLst>
                <a:path w="10794" h="11308715">
                  <a:moveTo>
                    <a:pt x="0" y="11308556"/>
                  </a:moveTo>
                  <a:lnTo>
                    <a:pt x="10470" y="11308556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F8722804-B4CA-98F5-4A8B-288E8C98797D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5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ydrogen">
      <a:dk1>
        <a:srgbClr val="3A584C"/>
      </a:dk1>
      <a:lt1>
        <a:srgbClr val="FFFFFF"/>
      </a:lt1>
      <a:dk2>
        <a:srgbClr val="3A584C"/>
      </a:dk2>
      <a:lt2>
        <a:srgbClr val="EEECE1"/>
      </a:lt2>
      <a:accent1>
        <a:srgbClr val="009180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A584C"/>
      </a:hlink>
      <a:folHlink>
        <a:srgbClr val="0091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Antonio</vt:lpstr>
      <vt:lpstr>Montserrat 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Fahrid van Uitert</cp:lastModifiedBy>
  <cp:revision>11</cp:revision>
  <dcterms:created xsi:type="dcterms:W3CDTF">2024-09-26T14:33:41Z</dcterms:created>
  <dcterms:modified xsi:type="dcterms:W3CDTF">2024-09-30T13:28:47Z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