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sldIdLst>
    <p:sldId id="258" r:id="rId2"/>
    <p:sldId id="261" r:id="rId3"/>
    <p:sldId id="262" r:id="rId4"/>
    <p:sldId id="263" r:id="rId5"/>
    <p:sldId id="264" r:id="rId6"/>
  </p:sldIdLst>
  <p:sldSz cx="20104100" cy="11309350"/>
  <p:notesSz cx="20104100" cy="11309350"/>
  <p:embeddedFontLst>
    <p:embeddedFont>
      <p:font typeface="Antonio" panose="02000503000000000000" pitchFamily="2" charset="77"/>
      <p:regular r:id="rId8"/>
      <p:bold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Montserrat" pitchFamily="2" charset="77"/>
      <p:regular r:id="rId14"/>
      <p:bold r:id="rId15"/>
      <p:italic r:id="rId16"/>
    </p:embeddedFont>
    <p:embeddedFont>
      <p:font typeface="Montserrat Black" pitchFamily="2" charset="77"/>
      <p:bold r:id="rId17"/>
      <p:italic r:id="rId18"/>
      <p:boldItalic r:id="rId19"/>
    </p:embeddedFont>
    <p:embeddedFont>
      <p:font typeface="Montserrat Medium" pitchFamily="2" charset="77"/>
      <p:regular r:id="rId20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43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7"/>
    <p:restoredTop sz="94650"/>
  </p:normalViewPr>
  <p:slideViewPr>
    <p:cSldViewPr>
      <p:cViewPr varScale="1">
        <p:scale>
          <a:sx n="72" d="100"/>
          <a:sy n="72" d="100"/>
        </p:scale>
        <p:origin x="304" y="24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5DBBC-3957-3F40-95E0-8E22C020392F}" type="datetimeFigureOut">
              <a:rPr lang="en-NL" smtClean="0"/>
              <a:t>30/09/2024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AA0616-8CAF-0047-A5F8-9882858C0135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85188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A0616-8CAF-0047-A5F8-9882858C0135}" type="slidenum">
              <a:rPr lang="en-NL" smtClean="0"/>
              <a:t>4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46923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ject 2">
            <a:extLst>
              <a:ext uri="{FF2B5EF4-FFF2-40B4-BE49-F238E27FC236}">
                <a16:creationId xmlns:a16="http://schemas.microsoft.com/office/drawing/2014/main" id="{B528A53D-E837-82FC-1E73-94A41A926AC2}"/>
              </a:ext>
            </a:extLst>
          </p:cNvPr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794"/>
            <a:ext cx="20104099" cy="11308556"/>
          </a:xfrm>
          <a:prstGeom prst="rect">
            <a:avLst/>
          </a:prstGeom>
        </p:spPr>
      </p:pic>
      <p:sp>
        <p:nvSpPr>
          <p:cNvPr id="13" name="Holder 2">
            <a:extLst>
              <a:ext uri="{FF2B5EF4-FFF2-40B4-BE49-F238E27FC236}">
                <a16:creationId xmlns:a16="http://schemas.microsoft.com/office/drawing/2014/main" id="{7220ABE4-596F-DCAF-FE7A-4F9EF8F203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050" y="7559675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6150" b="0" i="0" cap="all" baseline="0">
                <a:solidFill>
                  <a:schemeClr val="bg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4" name="Holder 3">
            <a:extLst>
              <a:ext uri="{FF2B5EF4-FFF2-40B4-BE49-F238E27FC236}">
                <a16:creationId xmlns:a16="http://schemas.microsoft.com/office/drawing/2014/main" id="{2D5A754F-6DDE-7165-CDF6-61329CAB3EB8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308100" y="8722494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5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7300C5F-0303-BCD4-3A93-ACF3D46AECB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17238358" cy="681010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1CF8C240-3995-9569-A470-B12A8F8DAD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4E5DC715-4E22-DAEF-2E6F-09653E48DF17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5873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667550C0-0FD1-A6F5-F6C7-DEB35CE7CF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121068B8-B556-AB6A-B9FF-2F43A4BAB7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7" name="Content Placeholder 8">
            <a:extLst>
              <a:ext uri="{FF2B5EF4-FFF2-40B4-BE49-F238E27FC236}">
                <a16:creationId xmlns:a16="http://schemas.microsoft.com/office/drawing/2014/main" id="{4B9E64E6-3628-36B8-0BAA-97F059BE58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8" name="Content Placeholder 8">
            <a:extLst>
              <a:ext uri="{FF2B5EF4-FFF2-40B4-BE49-F238E27FC236}">
                <a16:creationId xmlns:a16="http://schemas.microsoft.com/office/drawing/2014/main" id="{C97F6A65-F1BC-72E6-10E6-CEEA27B2899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1231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8EAC96B-5F17-E5D9-3FED-6FB3A968DC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9088734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/>
          </a:p>
        </p:txBody>
      </p:sp>
      <p:sp>
        <p:nvSpPr>
          <p:cNvPr id="26" name="Content Placeholder 8">
            <a:extLst>
              <a:ext uri="{FF2B5EF4-FFF2-40B4-BE49-F238E27FC236}">
                <a16:creationId xmlns:a16="http://schemas.microsoft.com/office/drawing/2014/main" id="{844A75BE-8533-AF8C-C2FD-A5E79A985BE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  <a:prstGeom prst="roundRect">
            <a:avLst>
              <a:gd name="adj" fmla="val 3641"/>
            </a:avLst>
          </a:prstGeom>
          <a:solidFill>
            <a:schemeClr val="bg1"/>
          </a:solidFill>
          <a:ln>
            <a:noFill/>
          </a:ln>
          <a:effectLst>
            <a:outerShdw blurRad="443119" dist="282400" dir="2700000" algn="tl" rotWithShape="0">
              <a:schemeClr val="bg2">
                <a:lumMod val="10000"/>
                <a:alpha val="40000"/>
              </a:schemeClr>
            </a:outerShdw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endParaRPr lang="en-NL" dirty="0"/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232F6518-1FD5-60F8-81E4-DE5CAD872E64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6">
            <a:extLst>
              <a:ext uri="{FF2B5EF4-FFF2-40B4-BE49-F238E27FC236}">
                <a16:creationId xmlns:a16="http://schemas.microsoft.com/office/drawing/2014/main" id="{C0428652-5D64-FC91-2592-C6CFDF9297D6}"/>
              </a:ext>
            </a:extLst>
          </p:cNvPr>
          <p:cNvGrpSpPr/>
          <p:nvPr userDrawn="1"/>
        </p:nvGrpSpPr>
        <p:grpSpPr>
          <a:xfrm>
            <a:off x="19475022" y="0"/>
            <a:ext cx="371475" cy="11308715"/>
            <a:chOff x="19475022" y="0"/>
            <a:chExt cx="371475" cy="11308715"/>
          </a:xfrm>
        </p:grpSpPr>
        <p:sp>
          <p:nvSpPr>
            <p:cNvPr id="14" name="object 7">
              <a:extLst>
                <a:ext uri="{FF2B5EF4-FFF2-40B4-BE49-F238E27FC236}">
                  <a16:creationId xmlns:a16="http://schemas.microsoft.com/office/drawing/2014/main" id="{81284C70-EBD4-0E29-500C-019ECD1D6F26}"/>
                </a:ext>
              </a:extLst>
            </p:cNvPr>
            <p:cNvSpPr/>
            <p:nvPr/>
          </p:nvSpPr>
          <p:spPr>
            <a:xfrm>
              <a:off x="19662487" y="9759939"/>
              <a:ext cx="132715" cy="372110"/>
            </a:xfrm>
            <a:custGeom>
              <a:avLst/>
              <a:gdLst/>
              <a:ahLst/>
              <a:cxnLst/>
              <a:rect l="l" t="t" r="r" b="b"/>
              <a:pathLst>
                <a:path w="132715" h="372109">
                  <a:moveTo>
                    <a:pt x="22397" y="251049"/>
                  </a:moveTo>
                  <a:lnTo>
                    <a:pt x="0" y="251049"/>
                  </a:lnTo>
                  <a:lnTo>
                    <a:pt x="0" y="310063"/>
                  </a:lnTo>
                  <a:lnTo>
                    <a:pt x="5904" y="341423"/>
                  </a:lnTo>
                  <a:lnTo>
                    <a:pt x="21470" y="360278"/>
                  </a:lnTo>
                  <a:lnTo>
                    <a:pt x="43476" y="369491"/>
                  </a:lnTo>
                  <a:lnTo>
                    <a:pt x="68699" y="371925"/>
                  </a:lnTo>
                  <a:lnTo>
                    <a:pt x="106121" y="364156"/>
                  </a:lnTo>
                  <a:lnTo>
                    <a:pt x="124990" y="346210"/>
                  </a:lnTo>
                  <a:lnTo>
                    <a:pt x="126534" y="341560"/>
                  </a:lnTo>
                  <a:lnTo>
                    <a:pt x="65285" y="341560"/>
                  </a:lnTo>
                  <a:lnTo>
                    <a:pt x="47377" y="339840"/>
                  </a:lnTo>
                  <a:lnTo>
                    <a:pt x="33879" y="334348"/>
                  </a:lnTo>
                  <a:lnTo>
                    <a:pt x="25362" y="324588"/>
                  </a:lnTo>
                  <a:lnTo>
                    <a:pt x="22397" y="310063"/>
                  </a:lnTo>
                  <a:lnTo>
                    <a:pt x="22397" y="251049"/>
                  </a:lnTo>
                  <a:close/>
                </a:path>
                <a:path w="132715" h="372109">
                  <a:moveTo>
                    <a:pt x="132467" y="278755"/>
                  </a:moveTo>
                  <a:lnTo>
                    <a:pt x="108928" y="278755"/>
                  </a:lnTo>
                  <a:lnTo>
                    <a:pt x="108928" y="310063"/>
                  </a:lnTo>
                  <a:lnTo>
                    <a:pt x="105684" y="325388"/>
                  </a:lnTo>
                  <a:lnTo>
                    <a:pt x="96641" y="335059"/>
                  </a:lnTo>
                  <a:lnTo>
                    <a:pt x="82830" y="340106"/>
                  </a:lnTo>
                  <a:lnTo>
                    <a:pt x="65285" y="341560"/>
                  </a:lnTo>
                  <a:lnTo>
                    <a:pt x="126534" y="341560"/>
                  </a:lnTo>
                  <a:lnTo>
                    <a:pt x="131656" y="326130"/>
                  </a:lnTo>
                  <a:lnTo>
                    <a:pt x="132467" y="311959"/>
                  </a:lnTo>
                  <a:lnTo>
                    <a:pt x="132467" y="278755"/>
                  </a:lnTo>
                  <a:close/>
                </a:path>
                <a:path w="132715" h="372109">
                  <a:moveTo>
                    <a:pt x="132467" y="251049"/>
                  </a:moveTo>
                  <a:lnTo>
                    <a:pt x="54281" y="251049"/>
                  </a:lnTo>
                  <a:lnTo>
                    <a:pt x="54281" y="315372"/>
                  </a:lnTo>
                  <a:lnTo>
                    <a:pt x="77233" y="315372"/>
                  </a:lnTo>
                  <a:lnTo>
                    <a:pt x="77233" y="278755"/>
                  </a:lnTo>
                  <a:lnTo>
                    <a:pt x="132467" y="278755"/>
                  </a:lnTo>
                  <a:lnTo>
                    <a:pt x="132467" y="251049"/>
                  </a:lnTo>
                  <a:close/>
                </a:path>
                <a:path w="132715" h="372109">
                  <a:moveTo>
                    <a:pt x="22397" y="125996"/>
                  </a:moveTo>
                  <a:lnTo>
                    <a:pt x="0" y="125996"/>
                  </a:lnTo>
                  <a:lnTo>
                    <a:pt x="114" y="172308"/>
                  </a:lnTo>
                  <a:lnTo>
                    <a:pt x="3807" y="196985"/>
                  </a:lnTo>
                  <a:lnTo>
                    <a:pt x="3854" y="197303"/>
                  </a:lnTo>
                  <a:lnTo>
                    <a:pt x="14858" y="216780"/>
                  </a:lnTo>
                  <a:lnTo>
                    <a:pt x="35607" y="229104"/>
                  </a:lnTo>
                  <a:lnTo>
                    <a:pt x="68699" y="233406"/>
                  </a:lnTo>
                  <a:lnTo>
                    <a:pt x="97794" y="228903"/>
                  </a:lnTo>
                  <a:lnTo>
                    <a:pt x="117589" y="216306"/>
                  </a:lnTo>
                  <a:lnTo>
                    <a:pt x="125672" y="202475"/>
                  </a:lnTo>
                  <a:lnTo>
                    <a:pt x="76856" y="202475"/>
                  </a:lnTo>
                  <a:lnTo>
                    <a:pt x="76856" y="201910"/>
                  </a:lnTo>
                  <a:lnTo>
                    <a:pt x="54281" y="201910"/>
                  </a:lnTo>
                  <a:lnTo>
                    <a:pt x="40172" y="199723"/>
                  </a:lnTo>
                  <a:lnTo>
                    <a:pt x="30226" y="193799"/>
                  </a:lnTo>
                  <a:lnTo>
                    <a:pt x="24336" y="184244"/>
                  </a:lnTo>
                  <a:lnTo>
                    <a:pt x="22566" y="172308"/>
                  </a:lnTo>
                  <a:lnTo>
                    <a:pt x="22453" y="171544"/>
                  </a:lnTo>
                  <a:lnTo>
                    <a:pt x="22397" y="125996"/>
                  </a:lnTo>
                  <a:close/>
                </a:path>
                <a:path w="132715" h="372109">
                  <a:moveTo>
                    <a:pt x="132467" y="125996"/>
                  </a:moveTo>
                  <a:lnTo>
                    <a:pt x="110069" y="125996"/>
                  </a:lnTo>
                  <a:lnTo>
                    <a:pt x="110024" y="171544"/>
                  </a:lnTo>
                  <a:lnTo>
                    <a:pt x="108537" y="183825"/>
                  </a:lnTo>
                  <a:lnTo>
                    <a:pt x="103098" y="193799"/>
                  </a:lnTo>
                  <a:lnTo>
                    <a:pt x="93018" y="200172"/>
                  </a:lnTo>
                  <a:lnTo>
                    <a:pt x="76856" y="202475"/>
                  </a:lnTo>
                  <a:lnTo>
                    <a:pt x="125672" y="202475"/>
                  </a:lnTo>
                  <a:lnTo>
                    <a:pt x="128880" y="196985"/>
                  </a:lnTo>
                  <a:lnTo>
                    <a:pt x="132467" y="172308"/>
                  </a:lnTo>
                  <a:lnTo>
                    <a:pt x="132467" y="125996"/>
                  </a:lnTo>
                  <a:close/>
                </a:path>
                <a:path w="132715" h="372109">
                  <a:moveTo>
                    <a:pt x="76856" y="125996"/>
                  </a:moveTo>
                  <a:lnTo>
                    <a:pt x="54281" y="125996"/>
                  </a:lnTo>
                  <a:lnTo>
                    <a:pt x="54281" y="201910"/>
                  </a:lnTo>
                  <a:lnTo>
                    <a:pt x="76856" y="201910"/>
                  </a:lnTo>
                  <a:lnTo>
                    <a:pt x="76856" y="125996"/>
                  </a:lnTo>
                  <a:close/>
                </a:path>
                <a:path w="132715" h="372109">
                  <a:moveTo>
                    <a:pt x="22973" y="0"/>
                  </a:moveTo>
                  <a:lnTo>
                    <a:pt x="387" y="0"/>
                  </a:lnTo>
                  <a:lnTo>
                    <a:pt x="387" y="112719"/>
                  </a:lnTo>
                  <a:lnTo>
                    <a:pt x="22973" y="112719"/>
                  </a:lnTo>
                  <a:lnTo>
                    <a:pt x="22973" y="70783"/>
                  </a:lnTo>
                  <a:lnTo>
                    <a:pt x="132467" y="70783"/>
                  </a:lnTo>
                  <a:lnTo>
                    <a:pt x="132467" y="42323"/>
                  </a:lnTo>
                  <a:lnTo>
                    <a:pt x="22973" y="42323"/>
                  </a:lnTo>
                  <a:lnTo>
                    <a:pt x="22973" y="0"/>
                  </a:lnTo>
                  <a:close/>
                </a:path>
              </a:pathLst>
            </a:custGeom>
            <a:solidFill>
              <a:srgbClr val="0F43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8">
              <a:extLst>
                <a:ext uri="{FF2B5EF4-FFF2-40B4-BE49-F238E27FC236}">
                  <a16:creationId xmlns:a16="http://schemas.microsoft.com/office/drawing/2014/main" id="{18303429-E14C-132D-9119-FC9E1A047B05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661263" y="9675112"/>
              <a:ext cx="133859" cy="70877"/>
            </a:xfrm>
            <a:prstGeom prst="rect">
              <a:avLst/>
            </a:prstGeom>
          </p:spPr>
        </p:pic>
        <p:pic>
          <p:nvPicPr>
            <p:cNvPr id="17" name="object 9">
              <a:extLst>
                <a:ext uri="{FF2B5EF4-FFF2-40B4-BE49-F238E27FC236}">
                  <a16:creationId xmlns:a16="http://schemas.microsoft.com/office/drawing/2014/main" id="{6F02ACB8-63DD-9687-F07B-B64FC8C21E3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661274" y="9582260"/>
              <a:ext cx="134969" cy="70301"/>
            </a:xfrm>
            <a:prstGeom prst="rect">
              <a:avLst/>
            </a:prstGeom>
          </p:spPr>
        </p:pic>
        <p:pic>
          <p:nvPicPr>
            <p:cNvPr id="18" name="object 10">
              <a:extLst>
                <a:ext uri="{FF2B5EF4-FFF2-40B4-BE49-F238E27FC236}">
                  <a16:creationId xmlns:a16="http://schemas.microsoft.com/office/drawing/2014/main" id="{33D81A7F-48DD-CBA2-E716-05B2915D691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661263" y="9389581"/>
              <a:ext cx="133859" cy="168813"/>
            </a:xfrm>
            <a:prstGeom prst="rect">
              <a:avLst/>
            </a:prstGeom>
          </p:spPr>
        </p:pic>
        <p:pic>
          <p:nvPicPr>
            <p:cNvPr id="19" name="object 11">
              <a:extLst>
                <a:ext uri="{FF2B5EF4-FFF2-40B4-BE49-F238E27FC236}">
                  <a16:creationId xmlns:a16="http://schemas.microsoft.com/office/drawing/2014/main" id="{98F670D2-AF47-EE2A-6223-0951A3D92CC3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611308" y="10587866"/>
              <a:ext cx="234894" cy="213094"/>
            </a:xfrm>
            <a:prstGeom prst="rect">
              <a:avLst/>
            </a:prstGeom>
          </p:spPr>
        </p:pic>
        <p:sp>
          <p:nvSpPr>
            <p:cNvPr id="20" name="object 12">
              <a:extLst>
                <a:ext uri="{FF2B5EF4-FFF2-40B4-BE49-F238E27FC236}">
                  <a16:creationId xmlns:a16="http://schemas.microsoft.com/office/drawing/2014/main" id="{822A0267-B89A-2776-3244-FE83359EE202}"/>
                </a:ext>
              </a:extLst>
            </p:cNvPr>
            <p:cNvSpPr/>
            <p:nvPr/>
          </p:nvSpPr>
          <p:spPr>
            <a:xfrm>
              <a:off x="19475022" y="0"/>
              <a:ext cx="10795" cy="11308715"/>
            </a:xfrm>
            <a:custGeom>
              <a:avLst/>
              <a:gdLst/>
              <a:ahLst/>
              <a:cxnLst/>
              <a:rect l="l" t="t" r="r" b="b"/>
              <a:pathLst>
                <a:path w="10794" h="11308715">
                  <a:moveTo>
                    <a:pt x="0" y="11308556"/>
                  </a:moveTo>
                  <a:lnTo>
                    <a:pt x="10470" y="11308556"/>
                  </a:lnTo>
                  <a:lnTo>
                    <a:pt x="10470" y="0"/>
                  </a:lnTo>
                  <a:lnTo>
                    <a:pt x="0" y="0"/>
                  </a:lnTo>
                  <a:lnTo>
                    <a:pt x="0" y="1130855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Holder 6">
            <a:extLst>
              <a:ext uri="{FF2B5EF4-FFF2-40B4-BE49-F238E27FC236}">
                <a16:creationId xmlns:a16="http://schemas.microsoft.com/office/drawing/2014/main" id="{0A5B8B5C-7A2E-48F8-4AF4-C59D7B0E254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2" name="object 5">
            <a:extLst>
              <a:ext uri="{FF2B5EF4-FFF2-40B4-BE49-F238E27FC236}">
                <a16:creationId xmlns:a16="http://schemas.microsoft.com/office/drawing/2014/main" id="{4665672D-4CF3-472D-FF8C-EEAD298A527A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5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sp>
        <p:nvSpPr>
          <p:cNvPr id="23" name="Content Placeholder 8">
            <a:extLst>
              <a:ext uri="{FF2B5EF4-FFF2-40B4-BE49-F238E27FC236}">
                <a16:creationId xmlns:a16="http://schemas.microsoft.com/office/drawing/2014/main" id="{7D40D1F0-C6EE-8733-0077-4C9F6F29A17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Holder 2">
            <a:extLst>
              <a:ext uri="{FF2B5EF4-FFF2-40B4-BE49-F238E27FC236}">
                <a16:creationId xmlns:a16="http://schemas.microsoft.com/office/drawing/2014/main" id="{46B7699A-9FAC-6411-DF40-3ACA003171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44905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25" name="Holder 3">
            <a:extLst>
              <a:ext uri="{FF2B5EF4-FFF2-40B4-BE49-F238E27FC236}">
                <a16:creationId xmlns:a16="http://schemas.microsoft.com/office/drawing/2014/main" id="{0B58AA7A-9199-5BB4-ACB1-5E96D0E11B83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7370EE11-72CC-4E09-6A6B-CC2AC59064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52050" y="0"/>
            <a:ext cx="9036050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84E01AA6-0BA8-C67D-9FFE-033CD12690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8615720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8" name="Holder 3">
            <a:extLst>
              <a:ext uri="{FF2B5EF4-FFF2-40B4-BE49-F238E27FC236}">
                <a16:creationId xmlns:a16="http://schemas.microsoft.com/office/drawing/2014/main" id="{CBB6E759-9A69-B2C8-F3ED-5636317018F9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8615720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338FF728-C303-4AEB-1978-467BA24000DA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6">
            <a:extLst>
              <a:ext uri="{FF2B5EF4-FFF2-40B4-BE49-F238E27FC236}">
                <a16:creationId xmlns:a16="http://schemas.microsoft.com/office/drawing/2014/main" id="{2FB85F26-F521-09AD-DC19-3CF1E2E8A4F1}"/>
              </a:ext>
            </a:extLst>
          </p:cNvPr>
          <p:cNvGrpSpPr/>
          <p:nvPr userDrawn="1"/>
        </p:nvGrpSpPr>
        <p:grpSpPr>
          <a:xfrm>
            <a:off x="19475022" y="0"/>
            <a:ext cx="371475" cy="11308715"/>
            <a:chOff x="19475022" y="0"/>
            <a:chExt cx="371475" cy="11308715"/>
          </a:xfrm>
        </p:grpSpPr>
        <p:sp>
          <p:nvSpPr>
            <p:cNvPr id="13" name="object 7">
              <a:extLst>
                <a:ext uri="{FF2B5EF4-FFF2-40B4-BE49-F238E27FC236}">
                  <a16:creationId xmlns:a16="http://schemas.microsoft.com/office/drawing/2014/main" id="{5F5B5ECD-DC73-D210-D987-5F26BD9A55BA}"/>
                </a:ext>
              </a:extLst>
            </p:cNvPr>
            <p:cNvSpPr/>
            <p:nvPr/>
          </p:nvSpPr>
          <p:spPr>
            <a:xfrm>
              <a:off x="19662487" y="9759939"/>
              <a:ext cx="132715" cy="372110"/>
            </a:xfrm>
            <a:custGeom>
              <a:avLst/>
              <a:gdLst/>
              <a:ahLst/>
              <a:cxnLst/>
              <a:rect l="l" t="t" r="r" b="b"/>
              <a:pathLst>
                <a:path w="132715" h="372109">
                  <a:moveTo>
                    <a:pt x="22397" y="251049"/>
                  </a:moveTo>
                  <a:lnTo>
                    <a:pt x="0" y="251049"/>
                  </a:lnTo>
                  <a:lnTo>
                    <a:pt x="0" y="310063"/>
                  </a:lnTo>
                  <a:lnTo>
                    <a:pt x="5904" y="341423"/>
                  </a:lnTo>
                  <a:lnTo>
                    <a:pt x="21470" y="360278"/>
                  </a:lnTo>
                  <a:lnTo>
                    <a:pt x="43476" y="369491"/>
                  </a:lnTo>
                  <a:lnTo>
                    <a:pt x="68699" y="371925"/>
                  </a:lnTo>
                  <a:lnTo>
                    <a:pt x="106121" y="364156"/>
                  </a:lnTo>
                  <a:lnTo>
                    <a:pt x="124990" y="346210"/>
                  </a:lnTo>
                  <a:lnTo>
                    <a:pt x="126534" y="341560"/>
                  </a:lnTo>
                  <a:lnTo>
                    <a:pt x="65285" y="341560"/>
                  </a:lnTo>
                  <a:lnTo>
                    <a:pt x="47377" y="339840"/>
                  </a:lnTo>
                  <a:lnTo>
                    <a:pt x="33879" y="334348"/>
                  </a:lnTo>
                  <a:lnTo>
                    <a:pt x="25362" y="324588"/>
                  </a:lnTo>
                  <a:lnTo>
                    <a:pt x="22397" y="310063"/>
                  </a:lnTo>
                  <a:lnTo>
                    <a:pt x="22397" y="251049"/>
                  </a:lnTo>
                  <a:close/>
                </a:path>
                <a:path w="132715" h="372109">
                  <a:moveTo>
                    <a:pt x="132467" y="278755"/>
                  </a:moveTo>
                  <a:lnTo>
                    <a:pt x="108928" y="278755"/>
                  </a:lnTo>
                  <a:lnTo>
                    <a:pt x="108928" y="310063"/>
                  </a:lnTo>
                  <a:lnTo>
                    <a:pt x="105684" y="325388"/>
                  </a:lnTo>
                  <a:lnTo>
                    <a:pt x="96641" y="335059"/>
                  </a:lnTo>
                  <a:lnTo>
                    <a:pt x="82830" y="340106"/>
                  </a:lnTo>
                  <a:lnTo>
                    <a:pt x="65285" y="341560"/>
                  </a:lnTo>
                  <a:lnTo>
                    <a:pt x="126534" y="341560"/>
                  </a:lnTo>
                  <a:lnTo>
                    <a:pt x="131656" y="326130"/>
                  </a:lnTo>
                  <a:lnTo>
                    <a:pt x="132467" y="311959"/>
                  </a:lnTo>
                  <a:lnTo>
                    <a:pt x="132467" y="278755"/>
                  </a:lnTo>
                  <a:close/>
                </a:path>
                <a:path w="132715" h="372109">
                  <a:moveTo>
                    <a:pt x="132467" y="251049"/>
                  </a:moveTo>
                  <a:lnTo>
                    <a:pt x="54281" y="251049"/>
                  </a:lnTo>
                  <a:lnTo>
                    <a:pt x="54281" y="315372"/>
                  </a:lnTo>
                  <a:lnTo>
                    <a:pt x="77233" y="315372"/>
                  </a:lnTo>
                  <a:lnTo>
                    <a:pt x="77233" y="278755"/>
                  </a:lnTo>
                  <a:lnTo>
                    <a:pt x="132467" y="278755"/>
                  </a:lnTo>
                  <a:lnTo>
                    <a:pt x="132467" y="251049"/>
                  </a:lnTo>
                  <a:close/>
                </a:path>
                <a:path w="132715" h="372109">
                  <a:moveTo>
                    <a:pt x="22397" y="125996"/>
                  </a:moveTo>
                  <a:lnTo>
                    <a:pt x="0" y="125996"/>
                  </a:lnTo>
                  <a:lnTo>
                    <a:pt x="114" y="172308"/>
                  </a:lnTo>
                  <a:lnTo>
                    <a:pt x="3807" y="196985"/>
                  </a:lnTo>
                  <a:lnTo>
                    <a:pt x="3854" y="197303"/>
                  </a:lnTo>
                  <a:lnTo>
                    <a:pt x="14858" y="216780"/>
                  </a:lnTo>
                  <a:lnTo>
                    <a:pt x="35607" y="229104"/>
                  </a:lnTo>
                  <a:lnTo>
                    <a:pt x="68699" y="233406"/>
                  </a:lnTo>
                  <a:lnTo>
                    <a:pt x="97794" y="228903"/>
                  </a:lnTo>
                  <a:lnTo>
                    <a:pt x="117589" y="216306"/>
                  </a:lnTo>
                  <a:lnTo>
                    <a:pt x="125672" y="202475"/>
                  </a:lnTo>
                  <a:lnTo>
                    <a:pt x="76856" y="202475"/>
                  </a:lnTo>
                  <a:lnTo>
                    <a:pt x="76856" y="201910"/>
                  </a:lnTo>
                  <a:lnTo>
                    <a:pt x="54281" y="201910"/>
                  </a:lnTo>
                  <a:lnTo>
                    <a:pt x="40172" y="199723"/>
                  </a:lnTo>
                  <a:lnTo>
                    <a:pt x="30226" y="193799"/>
                  </a:lnTo>
                  <a:lnTo>
                    <a:pt x="24336" y="184244"/>
                  </a:lnTo>
                  <a:lnTo>
                    <a:pt x="22566" y="172308"/>
                  </a:lnTo>
                  <a:lnTo>
                    <a:pt x="22453" y="171544"/>
                  </a:lnTo>
                  <a:lnTo>
                    <a:pt x="22397" y="125996"/>
                  </a:lnTo>
                  <a:close/>
                </a:path>
                <a:path w="132715" h="372109">
                  <a:moveTo>
                    <a:pt x="132467" y="125996"/>
                  </a:moveTo>
                  <a:lnTo>
                    <a:pt x="110069" y="125996"/>
                  </a:lnTo>
                  <a:lnTo>
                    <a:pt x="110024" y="171544"/>
                  </a:lnTo>
                  <a:lnTo>
                    <a:pt x="108537" y="183825"/>
                  </a:lnTo>
                  <a:lnTo>
                    <a:pt x="103098" y="193799"/>
                  </a:lnTo>
                  <a:lnTo>
                    <a:pt x="93018" y="200172"/>
                  </a:lnTo>
                  <a:lnTo>
                    <a:pt x="76856" y="202475"/>
                  </a:lnTo>
                  <a:lnTo>
                    <a:pt x="125672" y="202475"/>
                  </a:lnTo>
                  <a:lnTo>
                    <a:pt x="128880" y="196985"/>
                  </a:lnTo>
                  <a:lnTo>
                    <a:pt x="132467" y="172308"/>
                  </a:lnTo>
                  <a:lnTo>
                    <a:pt x="132467" y="125996"/>
                  </a:lnTo>
                  <a:close/>
                </a:path>
                <a:path w="132715" h="372109">
                  <a:moveTo>
                    <a:pt x="76856" y="125996"/>
                  </a:moveTo>
                  <a:lnTo>
                    <a:pt x="54281" y="125996"/>
                  </a:lnTo>
                  <a:lnTo>
                    <a:pt x="54281" y="201910"/>
                  </a:lnTo>
                  <a:lnTo>
                    <a:pt x="76856" y="201910"/>
                  </a:lnTo>
                  <a:lnTo>
                    <a:pt x="76856" y="125996"/>
                  </a:lnTo>
                  <a:close/>
                </a:path>
                <a:path w="132715" h="372109">
                  <a:moveTo>
                    <a:pt x="22973" y="0"/>
                  </a:moveTo>
                  <a:lnTo>
                    <a:pt x="387" y="0"/>
                  </a:lnTo>
                  <a:lnTo>
                    <a:pt x="387" y="112719"/>
                  </a:lnTo>
                  <a:lnTo>
                    <a:pt x="22973" y="112719"/>
                  </a:lnTo>
                  <a:lnTo>
                    <a:pt x="22973" y="70783"/>
                  </a:lnTo>
                  <a:lnTo>
                    <a:pt x="132467" y="70783"/>
                  </a:lnTo>
                  <a:lnTo>
                    <a:pt x="132467" y="42323"/>
                  </a:lnTo>
                  <a:lnTo>
                    <a:pt x="22973" y="42323"/>
                  </a:lnTo>
                  <a:lnTo>
                    <a:pt x="22973" y="0"/>
                  </a:lnTo>
                  <a:close/>
                </a:path>
              </a:pathLst>
            </a:custGeom>
            <a:solidFill>
              <a:srgbClr val="0F43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8">
              <a:extLst>
                <a:ext uri="{FF2B5EF4-FFF2-40B4-BE49-F238E27FC236}">
                  <a16:creationId xmlns:a16="http://schemas.microsoft.com/office/drawing/2014/main" id="{96480D5B-2814-633A-FDC1-E995C54B0314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661263" y="9675112"/>
              <a:ext cx="133859" cy="70877"/>
            </a:xfrm>
            <a:prstGeom prst="rect">
              <a:avLst/>
            </a:prstGeom>
          </p:spPr>
        </p:pic>
        <p:pic>
          <p:nvPicPr>
            <p:cNvPr id="15" name="object 9">
              <a:extLst>
                <a:ext uri="{FF2B5EF4-FFF2-40B4-BE49-F238E27FC236}">
                  <a16:creationId xmlns:a16="http://schemas.microsoft.com/office/drawing/2014/main" id="{91846BD6-EEE1-A268-C83D-B9E0361E225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661274" y="9582260"/>
              <a:ext cx="134969" cy="70301"/>
            </a:xfrm>
            <a:prstGeom prst="rect">
              <a:avLst/>
            </a:prstGeom>
          </p:spPr>
        </p:pic>
        <p:pic>
          <p:nvPicPr>
            <p:cNvPr id="16" name="object 10">
              <a:extLst>
                <a:ext uri="{FF2B5EF4-FFF2-40B4-BE49-F238E27FC236}">
                  <a16:creationId xmlns:a16="http://schemas.microsoft.com/office/drawing/2014/main" id="{BC49CA1C-F198-DD2D-3C22-A92BB3859927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661263" y="9389581"/>
              <a:ext cx="133859" cy="168813"/>
            </a:xfrm>
            <a:prstGeom prst="rect">
              <a:avLst/>
            </a:prstGeom>
          </p:spPr>
        </p:pic>
        <p:pic>
          <p:nvPicPr>
            <p:cNvPr id="17" name="object 11">
              <a:extLst>
                <a:ext uri="{FF2B5EF4-FFF2-40B4-BE49-F238E27FC236}">
                  <a16:creationId xmlns:a16="http://schemas.microsoft.com/office/drawing/2014/main" id="{5FACE5FF-287D-BB3F-F499-279462C53FE0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611308" y="10587866"/>
              <a:ext cx="234894" cy="213094"/>
            </a:xfrm>
            <a:prstGeom prst="rect">
              <a:avLst/>
            </a:prstGeom>
          </p:spPr>
        </p:pic>
        <p:sp>
          <p:nvSpPr>
            <p:cNvPr id="18" name="object 12">
              <a:extLst>
                <a:ext uri="{FF2B5EF4-FFF2-40B4-BE49-F238E27FC236}">
                  <a16:creationId xmlns:a16="http://schemas.microsoft.com/office/drawing/2014/main" id="{8B2B8F71-AE07-3F90-07F2-8F0C6D9606C7}"/>
                </a:ext>
              </a:extLst>
            </p:cNvPr>
            <p:cNvSpPr/>
            <p:nvPr/>
          </p:nvSpPr>
          <p:spPr>
            <a:xfrm>
              <a:off x="19475022" y="0"/>
              <a:ext cx="10795" cy="11308715"/>
            </a:xfrm>
            <a:custGeom>
              <a:avLst/>
              <a:gdLst/>
              <a:ahLst/>
              <a:cxnLst/>
              <a:rect l="l" t="t" r="r" b="b"/>
              <a:pathLst>
                <a:path w="10794" h="11308715">
                  <a:moveTo>
                    <a:pt x="0" y="11308556"/>
                  </a:moveTo>
                  <a:lnTo>
                    <a:pt x="10470" y="11308556"/>
                  </a:lnTo>
                  <a:lnTo>
                    <a:pt x="10470" y="0"/>
                  </a:lnTo>
                  <a:lnTo>
                    <a:pt x="0" y="0"/>
                  </a:lnTo>
                  <a:lnTo>
                    <a:pt x="0" y="1130855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Holder 6">
            <a:extLst>
              <a:ext uri="{FF2B5EF4-FFF2-40B4-BE49-F238E27FC236}">
                <a16:creationId xmlns:a16="http://schemas.microsoft.com/office/drawing/2014/main" id="{13B215A2-A585-B74F-6583-D2BD2C878358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0" name="object 5">
            <a:extLst>
              <a:ext uri="{FF2B5EF4-FFF2-40B4-BE49-F238E27FC236}">
                <a16:creationId xmlns:a16="http://schemas.microsoft.com/office/drawing/2014/main" id="{B0FE7B8D-43F6-5F78-71B0-4C493189AC2F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5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05C22D55-7E83-BAA7-5884-BE32F07CFA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55330" y="3401990"/>
            <a:ext cx="8151508" cy="3243285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3CEC8D3F-2B21-0587-3BC1-491A0E683616}"/>
              </a:ext>
            </a:extLst>
          </p:cNvPr>
          <p:cNvSpPr/>
          <p:nvPr userDrawn="1"/>
        </p:nvSpPr>
        <p:spPr>
          <a:xfrm>
            <a:off x="831850" y="7099260"/>
            <a:ext cx="13459474" cy="274383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5" name="Content Placeholder 8">
            <a:extLst>
              <a:ext uri="{FF2B5EF4-FFF2-40B4-BE49-F238E27FC236}">
                <a16:creationId xmlns:a16="http://schemas.microsoft.com/office/drawing/2014/main" id="{5281992B-DEAA-A106-0278-B3024E84B00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1850" y="7099260"/>
            <a:ext cx="13459474" cy="2743835"/>
          </a:xfrm>
          <a:prstGeom prst="roundRect">
            <a:avLst/>
          </a:prstGeom>
          <a:solidFill>
            <a:schemeClr val="accent1"/>
          </a:solidFill>
          <a:effectLst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4">
            <a:extLst>
              <a:ext uri="{FF2B5EF4-FFF2-40B4-BE49-F238E27FC236}">
                <a16:creationId xmlns:a16="http://schemas.microsoft.com/office/drawing/2014/main" id="{77F433E8-69DC-92F4-8E87-67614555F31D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6">
            <a:extLst>
              <a:ext uri="{FF2B5EF4-FFF2-40B4-BE49-F238E27FC236}">
                <a16:creationId xmlns:a16="http://schemas.microsoft.com/office/drawing/2014/main" id="{2AF26413-B4FD-E324-388F-622A7F531102}"/>
              </a:ext>
            </a:extLst>
          </p:cNvPr>
          <p:cNvGrpSpPr/>
          <p:nvPr userDrawn="1"/>
        </p:nvGrpSpPr>
        <p:grpSpPr>
          <a:xfrm>
            <a:off x="19475022" y="0"/>
            <a:ext cx="371475" cy="11308715"/>
            <a:chOff x="19475022" y="0"/>
            <a:chExt cx="371475" cy="11308715"/>
          </a:xfrm>
        </p:grpSpPr>
        <p:sp>
          <p:nvSpPr>
            <p:cNvPr id="13" name="object 7">
              <a:extLst>
                <a:ext uri="{FF2B5EF4-FFF2-40B4-BE49-F238E27FC236}">
                  <a16:creationId xmlns:a16="http://schemas.microsoft.com/office/drawing/2014/main" id="{D5461569-6CDA-2117-5CA0-16E4C3996D44}"/>
                </a:ext>
              </a:extLst>
            </p:cNvPr>
            <p:cNvSpPr/>
            <p:nvPr/>
          </p:nvSpPr>
          <p:spPr>
            <a:xfrm>
              <a:off x="19662487" y="9759939"/>
              <a:ext cx="132715" cy="372110"/>
            </a:xfrm>
            <a:custGeom>
              <a:avLst/>
              <a:gdLst/>
              <a:ahLst/>
              <a:cxnLst/>
              <a:rect l="l" t="t" r="r" b="b"/>
              <a:pathLst>
                <a:path w="132715" h="372109">
                  <a:moveTo>
                    <a:pt x="22397" y="251049"/>
                  </a:moveTo>
                  <a:lnTo>
                    <a:pt x="0" y="251049"/>
                  </a:lnTo>
                  <a:lnTo>
                    <a:pt x="0" y="310063"/>
                  </a:lnTo>
                  <a:lnTo>
                    <a:pt x="5904" y="341423"/>
                  </a:lnTo>
                  <a:lnTo>
                    <a:pt x="21470" y="360278"/>
                  </a:lnTo>
                  <a:lnTo>
                    <a:pt x="43476" y="369491"/>
                  </a:lnTo>
                  <a:lnTo>
                    <a:pt x="68699" y="371925"/>
                  </a:lnTo>
                  <a:lnTo>
                    <a:pt x="106121" y="364156"/>
                  </a:lnTo>
                  <a:lnTo>
                    <a:pt x="124990" y="346210"/>
                  </a:lnTo>
                  <a:lnTo>
                    <a:pt x="126534" y="341560"/>
                  </a:lnTo>
                  <a:lnTo>
                    <a:pt x="65285" y="341560"/>
                  </a:lnTo>
                  <a:lnTo>
                    <a:pt x="47377" y="339840"/>
                  </a:lnTo>
                  <a:lnTo>
                    <a:pt x="33879" y="334348"/>
                  </a:lnTo>
                  <a:lnTo>
                    <a:pt x="25362" y="324588"/>
                  </a:lnTo>
                  <a:lnTo>
                    <a:pt x="22397" y="310063"/>
                  </a:lnTo>
                  <a:lnTo>
                    <a:pt x="22397" y="251049"/>
                  </a:lnTo>
                  <a:close/>
                </a:path>
                <a:path w="132715" h="372109">
                  <a:moveTo>
                    <a:pt x="132467" y="278755"/>
                  </a:moveTo>
                  <a:lnTo>
                    <a:pt x="108928" y="278755"/>
                  </a:lnTo>
                  <a:lnTo>
                    <a:pt x="108928" y="310063"/>
                  </a:lnTo>
                  <a:lnTo>
                    <a:pt x="105684" y="325388"/>
                  </a:lnTo>
                  <a:lnTo>
                    <a:pt x="96641" y="335059"/>
                  </a:lnTo>
                  <a:lnTo>
                    <a:pt x="82830" y="340106"/>
                  </a:lnTo>
                  <a:lnTo>
                    <a:pt x="65285" y="341560"/>
                  </a:lnTo>
                  <a:lnTo>
                    <a:pt x="126534" y="341560"/>
                  </a:lnTo>
                  <a:lnTo>
                    <a:pt x="131656" y="326130"/>
                  </a:lnTo>
                  <a:lnTo>
                    <a:pt x="132467" y="311959"/>
                  </a:lnTo>
                  <a:lnTo>
                    <a:pt x="132467" y="278755"/>
                  </a:lnTo>
                  <a:close/>
                </a:path>
                <a:path w="132715" h="372109">
                  <a:moveTo>
                    <a:pt x="132467" y="251049"/>
                  </a:moveTo>
                  <a:lnTo>
                    <a:pt x="54281" y="251049"/>
                  </a:lnTo>
                  <a:lnTo>
                    <a:pt x="54281" y="315372"/>
                  </a:lnTo>
                  <a:lnTo>
                    <a:pt x="77233" y="315372"/>
                  </a:lnTo>
                  <a:lnTo>
                    <a:pt x="77233" y="278755"/>
                  </a:lnTo>
                  <a:lnTo>
                    <a:pt x="132467" y="278755"/>
                  </a:lnTo>
                  <a:lnTo>
                    <a:pt x="132467" y="251049"/>
                  </a:lnTo>
                  <a:close/>
                </a:path>
                <a:path w="132715" h="372109">
                  <a:moveTo>
                    <a:pt x="22397" y="125996"/>
                  </a:moveTo>
                  <a:lnTo>
                    <a:pt x="0" y="125996"/>
                  </a:lnTo>
                  <a:lnTo>
                    <a:pt x="114" y="172308"/>
                  </a:lnTo>
                  <a:lnTo>
                    <a:pt x="3807" y="196985"/>
                  </a:lnTo>
                  <a:lnTo>
                    <a:pt x="3854" y="197303"/>
                  </a:lnTo>
                  <a:lnTo>
                    <a:pt x="14858" y="216780"/>
                  </a:lnTo>
                  <a:lnTo>
                    <a:pt x="35607" y="229104"/>
                  </a:lnTo>
                  <a:lnTo>
                    <a:pt x="68699" y="233406"/>
                  </a:lnTo>
                  <a:lnTo>
                    <a:pt x="97794" y="228903"/>
                  </a:lnTo>
                  <a:lnTo>
                    <a:pt x="117589" y="216306"/>
                  </a:lnTo>
                  <a:lnTo>
                    <a:pt x="125672" y="202475"/>
                  </a:lnTo>
                  <a:lnTo>
                    <a:pt x="76856" y="202475"/>
                  </a:lnTo>
                  <a:lnTo>
                    <a:pt x="76856" y="201910"/>
                  </a:lnTo>
                  <a:lnTo>
                    <a:pt x="54281" y="201910"/>
                  </a:lnTo>
                  <a:lnTo>
                    <a:pt x="40172" y="199723"/>
                  </a:lnTo>
                  <a:lnTo>
                    <a:pt x="30226" y="193799"/>
                  </a:lnTo>
                  <a:lnTo>
                    <a:pt x="24336" y="184244"/>
                  </a:lnTo>
                  <a:lnTo>
                    <a:pt x="22566" y="172308"/>
                  </a:lnTo>
                  <a:lnTo>
                    <a:pt x="22453" y="171544"/>
                  </a:lnTo>
                  <a:lnTo>
                    <a:pt x="22397" y="125996"/>
                  </a:lnTo>
                  <a:close/>
                </a:path>
                <a:path w="132715" h="372109">
                  <a:moveTo>
                    <a:pt x="132467" y="125996"/>
                  </a:moveTo>
                  <a:lnTo>
                    <a:pt x="110069" y="125996"/>
                  </a:lnTo>
                  <a:lnTo>
                    <a:pt x="110024" y="171544"/>
                  </a:lnTo>
                  <a:lnTo>
                    <a:pt x="108537" y="183825"/>
                  </a:lnTo>
                  <a:lnTo>
                    <a:pt x="103098" y="193799"/>
                  </a:lnTo>
                  <a:lnTo>
                    <a:pt x="93018" y="200172"/>
                  </a:lnTo>
                  <a:lnTo>
                    <a:pt x="76856" y="202475"/>
                  </a:lnTo>
                  <a:lnTo>
                    <a:pt x="125672" y="202475"/>
                  </a:lnTo>
                  <a:lnTo>
                    <a:pt x="128880" y="196985"/>
                  </a:lnTo>
                  <a:lnTo>
                    <a:pt x="132467" y="172308"/>
                  </a:lnTo>
                  <a:lnTo>
                    <a:pt x="132467" y="125996"/>
                  </a:lnTo>
                  <a:close/>
                </a:path>
                <a:path w="132715" h="372109">
                  <a:moveTo>
                    <a:pt x="76856" y="125996"/>
                  </a:moveTo>
                  <a:lnTo>
                    <a:pt x="54281" y="125996"/>
                  </a:lnTo>
                  <a:lnTo>
                    <a:pt x="54281" y="201910"/>
                  </a:lnTo>
                  <a:lnTo>
                    <a:pt x="76856" y="201910"/>
                  </a:lnTo>
                  <a:lnTo>
                    <a:pt x="76856" y="125996"/>
                  </a:lnTo>
                  <a:close/>
                </a:path>
                <a:path w="132715" h="372109">
                  <a:moveTo>
                    <a:pt x="22973" y="0"/>
                  </a:moveTo>
                  <a:lnTo>
                    <a:pt x="387" y="0"/>
                  </a:lnTo>
                  <a:lnTo>
                    <a:pt x="387" y="112719"/>
                  </a:lnTo>
                  <a:lnTo>
                    <a:pt x="22973" y="112719"/>
                  </a:lnTo>
                  <a:lnTo>
                    <a:pt x="22973" y="70783"/>
                  </a:lnTo>
                  <a:lnTo>
                    <a:pt x="132467" y="70783"/>
                  </a:lnTo>
                  <a:lnTo>
                    <a:pt x="132467" y="42323"/>
                  </a:lnTo>
                  <a:lnTo>
                    <a:pt x="22973" y="42323"/>
                  </a:lnTo>
                  <a:lnTo>
                    <a:pt x="22973" y="0"/>
                  </a:lnTo>
                  <a:close/>
                </a:path>
              </a:pathLst>
            </a:custGeom>
            <a:solidFill>
              <a:srgbClr val="0F43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8">
              <a:extLst>
                <a:ext uri="{FF2B5EF4-FFF2-40B4-BE49-F238E27FC236}">
                  <a16:creationId xmlns:a16="http://schemas.microsoft.com/office/drawing/2014/main" id="{9D42CD7E-0DAA-DE5E-F7FF-B8E9E098D56A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9661263" y="9675112"/>
              <a:ext cx="133859" cy="70877"/>
            </a:xfrm>
            <a:prstGeom prst="rect">
              <a:avLst/>
            </a:prstGeom>
          </p:spPr>
        </p:pic>
        <p:pic>
          <p:nvPicPr>
            <p:cNvPr id="15" name="object 9">
              <a:extLst>
                <a:ext uri="{FF2B5EF4-FFF2-40B4-BE49-F238E27FC236}">
                  <a16:creationId xmlns:a16="http://schemas.microsoft.com/office/drawing/2014/main" id="{57327EB1-87CE-0574-9148-72F92C9F8CCF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9661274" y="9582260"/>
              <a:ext cx="134969" cy="70301"/>
            </a:xfrm>
            <a:prstGeom prst="rect">
              <a:avLst/>
            </a:prstGeom>
          </p:spPr>
        </p:pic>
        <p:pic>
          <p:nvPicPr>
            <p:cNvPr id="16" name="object 10">
              <a:extLst>
                <a:ext uri="{FF2B5EF4-FFF2-40B4-BE49-F238E27FC236}">
                  <a16:creationId xmlns:a16="http://schemas.microsoft.com/office/drawing/2014/main" id="{5947C4CD-D752-8341-5CF0-9DAA7D0D9EFD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9661263" y="9389581"/>
              <a:ext cx="133859" cy="168813"/>
            </a:xfrm>
            <a:prstGeom prst="rect">
              <a:avLst/>
            </a:prstGeom>
          </p:spPr>
        </p:pic>
        <p:pic>
          <p:nvPicPr>
            <p:cNvPr id="17" name="object 11">
              <a:extLst>
                <a:ext uri="{FF2B5EF4-FFF2-40B4-BE49-F238E27FC236}">
                  <a16:creationId xmlns:a16="http://schemas.microsoft.com/office/drawing/2014/main" id="{0EDB3EBC-8164-A76B-7BFB-CF03B69B3E42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611308" y="10587866"/>
              <a:ext cx="234894" cy="213094"/>
            </a:xfrm>
            <a:prstGeom prst="rect">
              <a:avLst/>
            </a:prstGeom>
          </p:spPr>
        </p:pic>
        <p:sp>
          <p:nvSpPr>
            <p:cNvPr id="18" name="object 12">
              <a:extLst>
                <a:ext uri="{FF2B5EF4-FFF2-40B4-BE49-F238E27FC236}">
                  <a16:creationId xmlns:a16="http://schemas.microsoft.com/office/drawing/2014/main" id="{1200415F-35A8-0A8C-0D88-64D9ACF11FF2}"/>
                </a:ext>
              </a:extLst>
            </p:cNvPr>
            <p:cNvSpPr/>
            <p:nvPr/>
          </p:nvSpPr>
          <p:spPr>
            <a:xfrm>
              <a:off x="19475022" y="0"/>
              <a:ext cx="10795" cy="11308715"/>
            </a:xfrm>
            <a:custGeom>
              <a:avLst/>
              <a:gdLst/>
              <a:ahLst/>
              <a:cxnLst/>
              <a:rect l="l" t="t" r="r" b="b"/>
              <a:pathLst>
                <a:path w="10794" h="11308715">
                  <a:moveTo>
                    <a:pt x="0" y="11308556"/>
                  </a:moveTo>
                  <a:lnTo>
                    <a:pt x="10470" y="11308556"/>
                  </a:lnTo>
                  <a:lnTo>
                    <a:pt x="10470" y="0"/>
                  </a:lnTo>
                  <a:lnTo>
                    <a:pt x="0" y="0"/>
                  </a:lnTo>
                  <a:lnTo>
                    <a:pt x="0" y="1130855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0" name="object 5">
            <a:extLst>
              <a:ext uri="{FF2B5EF4-FFF2-40B4-BE49-F238E27FC236}">
                <a16:creationId xmlns:a16="http://schemas.microsoft.com/office/drawing/2014/main" id="{F8722804-B4CA-98F5-4A8B-288E8C98797D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5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3" r:id="rId3"/>
    <p:sldLayoutId id="2147483662" r:id="rId4"/>
    <p:sldLayoutId id="214748366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D8373-DA3B-4388-71AD-B269DA6199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C6735F-4A35-5B82-DBE4-8EAED6132AEB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26293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8E661AC-EF11-02C9-533F-95042D082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235918A-B5B4-6B5A-3F2C-B74470E430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F99E545-01E6-854A-82B3-689170BBBC82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33437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0CCF4-A55D-EB03-CBF3-238EF4CAFD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15FFB9-AF5E-A1DD-9E24-D1A5D05B61F9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538830-2940-C9C0-DE73-7D071553118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CF4AADD-C144-7FB9-035D-B9EB1C726B5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21751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67FF3F6-D44A-5201-11EC-E628AB3E45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CBB7490A-2A43-FE8D-4C6E-08621A73B9E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</p:spPr>
        <p:txBody>
          <a:bodyPr/>
          <a:lstStyle/>
          <a:p>
            <a:endParaRPr lang="en-NL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A11C63C-4919-4245-A5DC-CB75816E802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4B83CD2-A49F-1338-F6FB-23C45667E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63955" cy="946413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AEF091A8-7EB7-BB46-87A6-A8C839F855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</p:spPr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46711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69BD0C4-9025-8AE5-E4DF-3BADABCFFE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36806D3-743D-4D7C-24D4-70FF25B657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CDF036CB-375C-A9BC-2E01-EF5D92C671B0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5F9EAD4-E5B5-B61F-C9E3-EEE26FD9881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DF82132-03D2-1CA9-4893-40708A97AA0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9341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</TotalTime>
  <Words>1</Words>
  <Application>Microsoft Macintosh PowerPoint</Application>
  <PresentationFormat>Custom</PresentationFormat>
  <Paragraphs>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Montserrat Black</vt:lpstr>
      <vt:lpstr>Montserrat</vt:lpstr>
      <vt:lpstr>Antonio</vt:lpstr>
      <vt:lpstr>Montserrat Medium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HEADER HEADER Subheader</dc:title>
  <cp:lastModifiedBy>Fahrid van Uitert</cp:lastModifiedBy>
  <cp:revision>11</cp:revision>
  <dcterms:created xsi:type="dcterms:W3CDTF">2024-09-26T14:33:41Z</dcterms:created>
  <dcterms:modified xsi:type="dcterms:W3CDTF">2024-09-30T13:21:47Z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2024-09-26T00:00:00Z</vt:filetime>
  </property>
  <property fmtid="{D5CDD505-2E9C-101B-9397-08002B2CF9AE}" pid="3" name="Creator">
    <vt:lpwstr>Adobe InDesign 19.5 (Macintosh)</vt:lpwstr>
  </property>
  <property fmtid="{D5CDD505-2E9C-101B-9397-08002B2CF9AE}" pid="4" name="LastSaved">
    <vt:filetime>2024-09-26T00:00:00Z</vt:filetime>
  </property>
  <property fmtid="{D5CDD505-2E9C-101B-9397-08002B2CF9AE}" pid="5" name="Producer">
    <vt:lpwstr>Adobe PDF Library 17.0</vt:lpwstr>
  </property>
</Properties>
</file>