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</p:sldIdLst>
  <p:sldSz cx="14224000" cy="20104100"/>
  <p:notesSz cx="14224000" cy="201041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664"/>
  </p:normalViewPr>
  <p:slideViewPr>
    <p:cSldViewPr>
      <p:cViewPr varScale="1">
        <p:scale>
          <a:sx n="38" d="100"/>
          <a:sy n="38" d="100"/>
        </p:scale>
        <p:origin x="3264" y="2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6232271"/>
            <a:ext cx="12090400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33600" y="11258296"/>
            <a:ext cx="9956800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7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9/30/24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7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9/30/24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11200" y="4623943"/>
            <a:ext cx="618744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325360" y="4623943"/>
            <a:ext cx="618744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7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9/30/24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7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9/30/24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7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9/30/24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11200" y="804164"/>
            <a:ext cx="12801600" cy="32166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11200" y="4623943"/>
            <a:ext cx="1280160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576112" y="19031325"/>
            <a:ext cx="3075304" cy="6159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11200" y="18696814"/>
            <a:ext cx="327152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9/30/24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241280" y="18696814"/>
            <a:ext cx="327152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45146" y="18824130"/>
            <a:ext cx="13536930" cy="942340"/>
            <a:chOff x="345146" y="18824130"/>
            <a:chExt cx="13536930" cy="942340"/>
          </a:xfrm>
        </p:grpSpPr>
        <p:sp>
          <p:nvSpPr>
            <p:cNvPr id="3" name="object 3"/>
            <p:cNvSpPr/>
            <p:nvPr/>
          </p:nvSpPr>
          <p:spPr>
            <a:xfrm>
              <a:off x="345148" y="18824130"/>
              <a:ext cx="13536930" cy="942340"/>
            </a:xfrm>
            <a:custGeom>
              <a:avLst/>
              <a:gdLst/>
              <a:ahLst/>
              <a:cxnLst/>
              <a:rect l="l" t="t" r="r" b="b"/>
              <a:pathLst>
                <a:path w="13536930" h="942340">
                  <a:moveTo>
                    <a:pt x="13536678" y="0"/>
                  </a:moveTo>
                  <a:lnTo>
                    <a:pt x="0" y="0"/>
                  </a:lnTo>
                  <a:lnTo>
                    <a:pt x="0" y="941800"/>
                  </a:lnTo>
                  <a:lnTo>
                    <a:pt x="13536678" y="941800"/>
                  </a:lnTo>
                  <a:lnTo>
                    <a:pt x="13536678" y="0"/>
                  </a:lnTo>
                  <a:close/>
                </a:path>
              </a:pathLst>
            </a:custGeom>
            <a:solidFill>
              <a:srgbClr val="F15B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45146" y="18871325"/>
              <a:ext cx="13536930" cy="0"/>
            </a:xfrm>
            <a:custGeom>
              <a:avLst/>
              <a:gdLst/>
              <a:ahLst/>
              <a:cxnLst/>
              <a:rect l="l" t="t" r="r" b="b"/>
              <a:pathLst>
                <a:path w="13536930">
                  <a:moveTo>
                    <a:pt x="0" y="0"/>
                  </a:moveTo>
                  <a:lnTo>
                    <a:pt x="13536678" y="0"/>
                  </a:lnTo>
                </a:path>
              </a:pathLst>
            </a:custGeom>
            <a:ln w="6102">
              <a:solidFill>
                <a:srgbClr val="FABBA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45146" y="19713357"/>
              <a:ext cx="13536930" cy="0"/>
            </a:xfrm>
            <a:custGeom>
              <a:avLst/>
              <a:gdLst/>
              <a:ahLst/>
              <a:cxnLst/>
              <a:rect l="l" t="t" r="r" b="b"/>
              <a:pathLst>
                <a:path w="13536930">
                  <a:moveTo>
                    <a:pt x="0" y="0"/>
                  </a:moveTo>
                  <a:lnTo>
                    <a:pt x="13536678" y="0"/>
                  </a:lnTo>
                </a:path>
              </a:pathLst>
            </a:custGeom>
            <a:ln w="6102">
              <a:solidFill>
                <a:srgbClr val="FABBA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290974" y="316753"/>
            <a:ext cx="13691869" cy="19449415"/>
            <a:chOff x="290974" y="316753"/>
            <a:chExt cx="13691869" cy="19449415"/>
          </a:xfrm>
        </p:grpSpPr>
        <p:sp>
          <p:nvSpPr>
            <p:cNvPr id="7" name="object 7"/>
            <p:cNvSpPr/>
            <p:nvPr/>
          </p:nvSpPr>
          <p:spPr>
            <a:xfrm>
              <a:off x="290974" y="316753"/>
              <a:ext cx="13691869" cy="1368425"/>
            </a:xfrm>
            <a:custGeom>
              <a:avLst/>
              <a:gdLst/>
              <a:ahLst/>
              <a:cxnLst/>
              <a:rect l="l" t="t" r="r" b="b"/>
              <a:pathLst>
                <a:path w="13691869" h="1368425">
                  <a:moveTo>
                    <a:pt x="13691634" y="0"/>
                  </a:moveTo>
                  <a:lnTo>
                    <a:pt x="0" y="0"/>
                  </a:lnTo>
                  <a:lnTo>
                    <a:pt x="0" y="1367875"/>
                  </a:lnTo>
                  <a:lnTo>
                    <a:pt x="13691634" y="1367875"/>
                  </a:lnTo>
                  <a:lnTo>
                    <a:pt x="13691634" y="0"/>
                  </a:lnTo>
                  <a:close/>
                </a:path>
              </a:pathLst>
            </a:custGeom>
            <a:solidFill>
              <a:srgbClr val="231F20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38169" y="338144"/>
              <a:ext cx="122555" cy="1219200"/>
            </a:xfrm>
            <a:custGeom>
              <a:avLst/>
              <a:gdLst/>
              <a:ahLst/>
              <a:cxnLst/>
              <a:rect l="l" t="t" r="r" b="b"/>
              <a:pathLst>
                <a:path w="122554" h="1219200">
                  <a:moveTo>
                    <a:pt x="0" y="1218770"/>
                  </a:moveTo>
                  <a:lnTo>
                    <a:pt x="122418" y="1218770"/>
                  </a:lnTo>
                  <a:lnTo>
                    <a:pt x="122418" y="0"/>
                  </a:lnTo>
                  <a:lnTo>
                    <a:pt x="0" y="0"/>
                  </a:lnTo>
                  <a:lnTo>
                    <a:pt x="0" y="1218770"/>
                  </a:lnTo>
                  <a:close/>
                </a:path>
              </a:pathLst>
            </a:custGeom>
            <a:solidFill>
              <a:srgbClr val="87B2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0587" y="338144"/>
              <a:ext cx="6737947" cy="121876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60587" y="338148"/>
              <a:ext cx="6720205" cy="1219200"/>
            </a:xfrm>
            <a:custGeom>
              <a:avLst/>
              <a:gdLst/>
              <a:ahLst/>
              <a:cxnLst/>
              <a:rect l="l" t="t" r="r" b="b"/>
              <a:pathLst>
                <a:path w="6720205" h="1219200">
                  <a:moveTo>
                    <a:pt x="0" y="1218764"/>
                  </a:moveTo>
                  <a:lnTo>
                    <a:pt x="6720106" y="1218764"/>
                  </a:lnTo>
                  <a:lnTo>
                    <a:pt x="6720106" y="0"/>
                  </a:lnTo>
                  <a:lnTo>
                    <a:pt x="0" y="0"/>
                  </a:lnTo>
                  <a:lnTo>
                    <a:pt x="0" y="1218764"/>
                  </a:lnTo>
                  <a:close/>
                </a:path>
              </a:pathLst>
            </a:custGeom>
            <a:solidFill>
              <a:srgbClr val="8D3030">
                <a:alpha val="38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60587" y="338148"/>
              <a:ext cx="6720205" cy="1219200"/>
            </a:xfrm>
            <a:custGeom>
              <a:avLst/>
              <a:gdLst/>
              <a:ahLst/>
              <a:cxnLst/>
              <a:rect l="l" t="t" r="r" b="b"/>
              <a:pathLst>
                <a:path w="6720205" h="1219200">
                  <a:moveTo>
                    <a:pt x="0" y="1218764"/>
                  </a:moveTo>
                  <a:lnTo>
                    <a:pt x="6720106" y="1218764"/>
                  </a:lnTo>
                  <a:lnTo>
                    <a:pt x="6720106" y="0"/>
                  </a:lnTo>
                  <a:lnTo>
                    <a:pt x="0" y="0"/>
                  </a:lnTo>
                  <a:lnTo>
                    <a:pt x="0" y="1218764"/>
                  </a:lnTo>
                  <a:close/>
                </a:path>
              </a:pathLst>
            </a:custGeom>
            <a:solidFill>
              <a:srgbClr val="231F20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60587" y="338148"/>
              <a:ext cx="6720205" cy="1219200"/>
            </a:xfrm>
            <a:custGeom>
              <a:avLst/>
              <a:gdLst/>
              <a:ahLst/>
              <a:cxnLst/>
              <a:rect l="l" t="t" r="r" b="b"/>
              <a:pathLst>
                <a:path w="6720205" h="1219200">
                  <a:moveTo>
                    <a:pt x="0" y="1218764"/>
                  </a:moveTo>
                  <a:lnTo>
                    <a:pt x="6720106" y="1218764"/>
                  </a:lnTo>
                  <a:lnTo>
                    <a:pt x="6720106" y="0"/>
                  </a:lnTo>
                  <a:lnTo>
                    <a:pt x="0" y="0"/>
                  </a:lnTo>
                  <a:lnTo>
                    <a:pt x="0" y="1218764"/>
                  </a:lnTo>
                  <a:close/>
                </a:path>
              </a:pathLst>
            </a:custGeom>
            <a:solidFill>
              <a:srgbClr val="8D3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80693" y="338144"/>
              <a:ext cx="6701133" cy="1218764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180712" y="338148"/>
              <a:ext cx="6701155" cy="1219200"/>
            </a:xfrm>
            <a:custGeom>
              <a:avLst/>
              <a:gdLst/>
              <a:ahLst/>
              <a:cxnLst/>
              <a:rect l="l" t="t" r="r" b="b"/>
              <a:pathLst>
                <a:path w="6701155" h="1219200">
                  <a:moveTo>
                    <a:pt x="0" y="1218764"/>
                  </a:moveTo>
                  <a:lnTo>
                    <a:pt x="0" y="0"/>
                  </a:lnTo>
                  <a:lnTo>
                    <a:pt x="6701115" y="0"/>
                  </a:lnTo>
                  <a:lnTo>
                    <a:pt x="6701115" y="1218764"/>
                  </a:lnTo>
                  <a:lnTo>
                    <a:pt x="0" y="1218764"/>
                  </a:lnTo>
                  <a:close/>
                </a:path>
              </a:pathLst>
            </a:custGeom>
            <a:solidFill>
              <a:srgbClr val="8D3030">
                <a:alpha val="38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180718" y="338148"/>
              <a:ext cx="6701155" cy="1219200"/>
            </a:xfrm>
            <a:custGeom>
              <a:avLst/>
              <a:gdLst/>
              <a:ahLst/>
              <a:cxnLst/>
              <a:rect l="l" t="t" r="r" b="b"/>
              <a:pathLst>
                <a:path w="6701155" h="1219200">
                  <a:moveTo>
                    <a:pt x="0" y="1218764"/>
                  </a:moveTo>
                  <a:lnTo>
                    <a:pt x="0" y="0"/>
                  </a:lnTo>
                  <a:lnTo>
                    <a:pt x="6701109" y="0"/>
                  </a:lnTo>
                  <a:lnTo>
                    <a:pt x="6701109" y="1218764"/>
                  </a:lnTo>
                  <a:lnTo>
                    <a:pt x="0" y="1218764"/>
                  </a:lnTo>
                  <a:close/>
                </a:path>
              </a:pathLst>
            </a:custGeom>
            <a:solidFill>
              <a:srgbClr val="231F20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180694" y="338148"/>
              <a:ext cx="6701155" cy="1219200"/>
            </a:xfrm>
            <a:custGeom>
              <a:avLst/>
              <a:gdLst/>
              <a:ahLst/>
              <a:cxnLst/>
              <a:rect l="l" t="t" r="r" b="b"/>
              <a:pathLst>
                <a:path w="6701155" h="1219200">
                  <a:moveTo>
                    <a:pt x="0" y="1218764"/>
                  </a:moveTo>
                  <a:lnTo>
                    <a:pt x="0" y="0"/>
                  </a:lnTo>
                  <a:lnTo>
                    <a:pt x="6701133" y="0"/>
                  </a:lnTo>
                  <a:lnTo>
                    <a:pt x="6701133" y="1218764"/>
                  </a:lnTo>
                  <a:lnTo>
                    <a:pt x="0" y="1218764"/>
                  </a:lnTo>
                  <a:close/>
                </a:path>
              </a:pathLst>
            </a:custGeom>
            <a:solidFill>
              <a:srgbClr val="8D3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03844" y="338136"/>
              <a:ext cx="13378180" cy="1219200"/>
            </a:xfrm>
            <a:custGeom>
              <a:avLst/>
              <a:gdLst/>
              <a:ahLst/>
              <a:cxnLst/>
              <a:rect l="l" t="t" r="r" b="b"/>
              <a:pathLst>
                <a:path w="13378180" h="1219200">
                  <a:moveTo>
                    <a:pt x="0" y="0"/>
                  </a:moveTo>
                  <a:lnTo>
                    <a:pt x="0" y="1218770"/>
                  </a:lnTo>
                  <a:lnTo>
                    <a:pt x="13377971" y="1218770"/>
                  </a:lnTo>
                  <a:lnTo>
                    <a:pt x="1337797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8163" y="338138"/>
              <a:ext cx="11238669" cy="121877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3728" y="364074"/>
              <a:ext cx="6146269" cy="1192833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008681" y="740294"/>
              <a:ext cx="1751964" cy="414020"/>
            </a:xfrm>
            <a:custGeom>
              <a:avLst/>
              <a:gdLst/>
              <a:ahLst/>
              <a:cxnLst/>
              <a:rect l="l" t="t" r="r" b="b"/>
              <a:pathLst>
                <a:path w="1751964" h="414019">
                  <a:moveTo>
                    <a:pt x="1725185" y="8165"/>
                  </a:moveTo>
                  <a:lnTo>
                    <a:pt x="1342649" y="8165"/>
                  </a:lnTo>
                  <a:lnTo>
                    <a:pt x="1342649" y="35568"/>
                  </a:lnTo>
                  <a:lnTo>
                    <a:pt x="1367484" y="38520"/>
                  </a:lnTo>
                  <a:lnTo>
                    <a:pt x="1383465" y="47376"/>
                  </a:lnTo>
                  <a:lnTo>
                    <a:pt x="1392011" y="62137"/>
                  </a:lnTo>
                  <a:lnTo>
                    <a:pt x="1394544" y="82805"/>
                  </a:lnTo>
                  <a:lnTo>
                    <a:pt x="1394544" y="328297"/>
                  </a:lnTo>
                  <a:lnTo>
                    <a:pt x="1391519" y="351879"/>
                  </a:lnTo>
                  <a:lnTo>
                    <a:pt x="1382154" y="367369"/>
                  </a:lnTo>
                  <a:lnTo>
                    <a:pt x="1366010" y="375862"/>
                  </a:lnTo>
                  <a:lnTo>
                    <a:pt x="1342649" y="378450"/>
                  </a:lnTo>
                  <a:lnTo>
                    <a:pt x="1342649" y="405853"/>
                  </a:lnTo>
                  <a:lnTo>
                    <a:pt x="1733930" y="405853"/>
                  </a:lnTo>
                  <a:lnTo>
                    <a:pt x="1738793" y="378450"/>
                  </a:lnTo>
                  <a:lnTo>
                    <a:pt x="1572400" y="378450"/>
                  </a:lnTo>
                  <a:lnTo>
                    <a:pt x="1533834" y="374705"/>
                  </a:lnTo>
                  <a:lnTo>
                    <a:pt x="1510957" y="363798"/>
                  </a:lnTo>
                  <a:lnTo>
                    <a:pt x="1499997" y="346222"/>
                  </a:lnTo>
                  <a:lnTo>
                    <a:pt x="1497182" y="322469"/>
                  </a:lnTo>
                  <a:lnTo>
                    <a:pt x="1497182" y="210507"/>
                  </a:lnTo>
                  <a:lnTo>
                    <a:pt x="1682029" y="210507"/>
                  </a:lnTo>
                  <a:lnTo>
                    <a:pt x="1682029" y="183099"/>
                  </a:lnTo>
                  <a:lnTo>
                    <a:pt x="1497182" y="183099"/>
                  </a:lnTo>
                  <a:lnTo>
                    <a:pt x="1497182" y="35568"/>
                  </a:lnTo>
                  <a:lnTo>
                    <a:pt x="1725185" y="35568"/>
                  </a:lnTo>
                  <a:lnTo>
                    <a:pt x="1725185" y="8165"/>
                  </a:lnTo>
                  <a:close/>
                </a:path>
                <a:path w="1751964" h="414019">
                  <a:moveTo>
                    <a:pt x="1751419" y="307306"/>
                  </a:moveTo>
                  <a:lnTo>
                    <a:pt x="1711186" y="307306"/>
                  </a:lnTo>
                  <a:lnTo>
                    <a:pt x="1675889" y="343514"/>
                  </a:lnTo>
                  <a:lnTo>
                    <a:pt x="1643544" y="365182"/>
                  </a:lnTo>
                  <a:lnTo>
                    <a:pt x="1610324" y="375697"/>
                  </a:lnTo>
                  <a:lnTo>
                    <a:pt x="1572400" y="378450"/>
                  </a:lnTo>
                  <a:lnTo>
                    <a:pt x="1738793" y="378450"/>
                  </a:lnTo>
                  <a:lnTo>
                    <a:pt x="1751419" y="307306"/>
                  </a:lnTo>
                  <a:close/>
                </a:path>
                <a:path w="1751964" h="414019">
                  <a:moveTo>
                    <a:pt x="1682029" y="210507"/>
                  </a:moveTo>
                  <a:lnTo>
                    <a:pt x="1564240" y="210507"/>
                  </a:lnTo>
                  <a:lnTo>
                    <a:pt x="1594341" y="212639"/>
                  </a:lnTo>
                  <a:lnTo>
                    <a:pt x="1616572" y="220566"/>
                  </a:lnTo>
                  <a:lnTo>
                    <a:pt x="1632463" y="236583"/>
                  </a:lnTo>
                  <a:lnTo>
                    <a:pt x="1643543" y="262987"/>
                  </a:lnTo>
                  <a:lnTo>
                    <a:pt x="1682029" y="262987"/>
                  </a:lnTo>
                  <a:lnTo>
                    <a:pt x="1682029" y="210507"/>
                  </a:lnTo>
                  <a:close/>
                </a:path>
                <a:path w="1751964" h="414019">
                  <a:moveTo>
                    <a:pt x="1682029" y="134115"/>
                  </a:moveTo>
                  <a:lnTo>
                    <a:pt x="1643543" y="134115"/>
                  </a:lnTo>
                  <a:lnTo>
                    <a:pt x="1634722" y="156530"/>
                  </a:lnTo>
                  <a:lnTo>
                    <a:pt x="1620218" y="171728"/>
                  </a:lnTo>
                  <a:lnTo>
                    <a:pt x="1598280" y="180365"/>
                  </a:lnTo>
                  <a:lnTo>
                    <a:pt x="1567157" y="183099"/>
                  </a:lnTo>
                  <a:lnTo>
                    <a:pt x="1682029" y="183099"/>
                  </a:lnTo>
                  <a:lnTo>
                    <a:pt x="1682029" y="134115"/>
                  </a:lnTo>
                  <a:close/>
                </a:path>
                <a:path w="1751964" h="414019">
                  <a:moveTo>
                    <a:pt x="1725185" y="35568"/>
                  </a:moveTo>
                  <a:lnTo>
                    <a:pt x="1579397" y="35568"/>
                  </a:lnTo>
                  <a:lnTo>
                    <a:pt x="1611834" y="37919"/>
                  </a:lnTo>
                  <a:lnTo>
                    <a:pt x="1638149" y="46503"/>
                  </a:lnTo>
                  <a:lnTo>
                    <a:pt x="1662058" y="63614"/>
                  </a:lnTo>
                  <a:lnTo>
                    <a:pt x="1687278" y="91549"/>
                  </a:lnTo>
                  <a:lnTo>
                    <a:pt x="1725185" y="91549"/>
                  </a:lnTo>
                  <a:lnTo>
                    <a:pt x="1725185" y="35568"/>
                  </a:lnTo>
                  <a:close/>
                </a:path>
                <a:path w="1751964" h="414019">
                  <a:moveTo>
                    <a:pt x="1119531" y="0"/>
                  </a:moveTo>
                  <a:lnTo>
                    <a:pt x="1065542" y="4579"/>
                  </a:lnTo>
                  <a:lnTo>
                    <a:pt x="1018265" y="17612"/>
                  </a:lnTo>
                  <a:lnTo>
                    <a:pt x="977849" y="38038"/>
                  </a:lnTo>
                  <a:lnTo>
                    <a:pt x="944444" y="64799"/>
                  </a:lnTo>
                  <a:lnTo>
                    <a:pt x="918202" y="96836"/>
                  </a:lnTo>
                  <a:lnTo>
                    <a:pt x="899271" y="133090"/>
                  </a:lnTo>
                  <a:lnTo>
                    <a:pt x="887803" y="172500"/>
                  </a:lnTo>
                  <a:lnTo>
                    <a:pt x="883947" y="214009"/>
                  </a:lnTo>
                  <a:lnTo>
                    <a:pt x="888012" y="258238"/>
                  </a:lnTo>
                  <a:lnTo>
                    <a:pt x="899956" y="297567"/>
                  </a:lnTo>
                  <a:lnTo>
                    <a:pt x="919403" y="331691"/>
                  </a:lnTo>
                  <a:lnTo>
                    <a:pt x="945977" y="360300"/>
                  </a:lnTo>
                  <a:lnTo>
                    <a:pt x="979303" y="383087"/>
                  </a:lnTo>
                  <a:lnTo>
                    <a:pt x="1019005" y="399745"/>
                  </a:lnTo>
                  <a:lnTo>
                    <a:pt x="1064705" y="409965"/>
                  </a:lnTo>
                  <a:lnTo>
                    <a:pt x="1116030" y="413440"/>
                  </a:lnTo>
                  <a:lnTo>
                    <a:pt x="1159145" y="411287"/>
                  </a:lnTo>
                  <a:lnTo>
                    <a:pt x="1205387" y="405500"/>
                  </a:lnTo>
                  <a:lnTo>
                    <a:pt x="1248570" y="397091"/>
                  </a:lnTo>
                  <a:lnTo>
                    <a:pt x="1282505" y="387069"/>
                  </a:lnTo>
                  <a:lnTo>
                    <a:pt x="1282504" y="386031"/>
                  </a:lnTo>
                  <a:lnTo>
                    <a:pt x="1131193" y="386031"/>
                  </a:lnTo>
                  <a:lnTo>
                    <a:pt x="1091856" y="380440"/>
                  </a:lnTo>
                  <a:lnTo>
                    <a:pt x="1032135" y="337413"/>
                  </a:lnTo>
                  <a:lnTo>
                    <a:pt x="1012626" y="301110"/>
                  </a:lnTo>
                  <a:lnTo>
                    <a:pt x="1000599" y="255705"/>
                  </a:lnTo>
                  <a:lnTo>
                    <a:pt x="996493" y="201763"/>
                  </a:lnTo>
                  <a:lnTo>
                    <a:pt x="1001535" y="140412"/>
                  </a:lnTo>
                  <a:lnTo>
                    <a:pt x="1016300" y="92104"/>
                  </a:lnTo>
                  <a:lnTo>
                    <a:pt x="1040701" y="56368"/>
                  </a:lnTo>
                  <a:lnTo>
                    <a:pt x="1074041" y="34737"/>
                  </a:lnTo>
                  <a:lnTo>
                    <a:pt x="1116030" y="27408"/>
                  </a:lnTo>
                  <a:lnTo>
                    <a:pt x="1264842" y="27408"/>
                  </a:lnTo>
                  <a:lnTo>
                    <a:pt x="1250471" y="20662"/>
                  </a:lnTo>
                  <a:lnTo>
                    <a:pt x="1210235" y="9474"/>
                  </a:lnTo>
                  <a:lnTo>
                    <a:pt x="1165319" y="2441"/>
                  </a:lnTo>
                  <a:lnTo>
                    <a:pt x="1119531" y="0"/>
                  </a:lnTo>
                  <a:close/>
                </a:path>
                <a:path w="1751964" h="414019">
                  <a:moveTo>
                    <a:pt x="1327087" y="210507"/>
                  </a:moveTo>
                  <a:lnTo>
                    <a:pt x="1134962" y="210507"/>
                  </a:lnTo>
                  <a:lnTo>
                    <a:pt x="1134962" y="237910"/>
                  </a:lnTo>
                  <a:lnTo>
                    <a:pt x="1155314" y="240847"/>
                  </a:lnTo>
                  <a:lnTo>
                    <a:pt x="1168906" y="249480"/>
                  </a:lnTo>
                  <a:lnTo>
                    <a:pt x="1176695" y="263545"/>
                  </a:lnTo>
                  <a:lnTo>
                    <a:pt x="1179640" y="282778"/>
                  </a:lnTo>
                  <a:lnTo>
                    <a:pt x="1179675" y="375288"/>
                  </a:lnTo>
                  <a:lnTo>
                    <a:pt x="1168484" y="379934"/>
                  </a:lnTo>
                  <a:lnTo>
                    <a:pt x="1156872" y="383297"/>
                  </a:lnTo>
                  <a:lnTo>
                    <a:pt x="1144542" y="385342"/>
                  </a:lnTo>
                  <a:lnTo>
                    <a:pt x="1131193" y="386031"/>
                  </a:lnTo>
                  <a:lnTo>
                    <a:pt x="1282504" y="386031"/>
                  </a:lnTo>
                  <a:lnTo>
                    <a:pt x="1282415" y="282778"/>
                  </a:lnTo>
                  <a:lnTo>
                    <a:pt x="1306735" y="240847"/>
                  </a:lnTo>
                  <a:lnTo>
                    <a:pt x="1327087" y="237910"/>
                  </a:lnTo>
                  <a:lnTo>
                    <a:pt x="1327087" y="210507"/>
                  </a:lnTo>
                  <a:close/>
                </a:path>
                <a:path w="1751964" h="414019">
                  <a:moveTo>
                    <a:pt x="1264842" y="27408"/>
                  </a:moveTo>
                  <a:lnTo>
                    <a:pt x="1116030" y="27408"/>
                  </a:lnTo>
                  <a:lnTo>
                    <a:pt x="1157753" y="35635"/>
                  </a:lnTo>
                  <a:lnTo>
                    <a:pt x="1195702" y="58239"/>
                  </a:lnTo>
                  <a:lnTo>
                    <a:pt x="1227636" y="92104"/>
                  </a:lnTo>
                  <a:lnTo>
                    <a:pt x="1251314" y="134115"/>
                  </a:lnTo>
                  <a:lnTo>
                    <a:pt x="1282224" y="134115"/>
                  </a:lnTo>
                  <a:lnTo>
                    <a:pt x="1282224" y="35635"/>
                  </a:lnTo>
                  <a:lnTo>
                    <a:pt x="1282367" y="35635"/>
                  </a:lnTo>
                  <a:lnTo>
                    <a:pt x="1264842" y="27408"/>
                  </a:lnTo>
                  <a:close/>
                </a:path>
                <a:path w="1751964" h="414019">
                  <a:moveTo>
                    <a:pt x="705983" y="8165"/>
                  </a:moveTo>
                  <a:lnTo>
                    <a:pt x="596933" y="8165"/>
                  </a:lnTo>
                  <a:lnTo>
                    <a:pt x="610348" y="35568"/>
                  </a:lnTo>
                  <a:lnTo>
                    <a:pt x="496054" y="326555"/>
                  </a:lnTo>
                  <a:lnTo>
                    <a:pt x="487390" y="345404"/>
                  </a:lnTo>
                  <a:lnTo>
                    <a:pt x="476157" y="360152"/>
                  </a:lnTo>
                  <a:lnTo>
                    <a:pt x="459566" y="371076"/>
                  </a:lnTo>
                  <a:lnTo>
                    <a:pt x="434830" y="378450"/>
                  </a:lnTo>
                  <a:lnTo>
                    <a:pt x="434830" y="405853"/>
                  </a:lnTo>
                  <a:lnTo>
                    <a:pt x="571862" y="405853"/>
                  </a:lnTo>
                  <a:lnTo>
                    <a:pt x="571862" y="378450"/>
                  </a:lnTo>
                  <a:lnTo>
                    <a:pt x="549301" y="371395"/>
                  </a:lnTo>
                  <a:lnTo>
                    <a:pt x="537018" y="357017"/>
                  </a:lnTo>
                  <a:lnTo>
                    <a:pt x="534139" y="336298"/>
                  </a:lnTo>
                  <a:lnTo>
                    <a:pt x="539789" y="310223"/>
                  </a:lnTo>
                  <a:lnTo>
                    <a:pt x="565897" y="237910"/>
                  </a:lnTo>
                  <a:lnTo>
                    <a:pt x="795309" y="237910"/>
                  </a:lnTo>
                  <a:lnTo>
                    <a:pt x="784654" y="210507"/>
                  </a:lnTo>
                  <a:lnTo>
                    <a:pt x="575793" y="210507"/>
                  </a:lnTo>
                  <a:lnTo>
                    <a:pt x="623757" y="75223"/>
                  </a:lnTo>
                  <a:lnTo>
                    <a:pt x="732056" y="75223"/>
                  </a:lnTo>
                  <a:lnTo>
                    <a:pt x="705983" y="8165"/>
                  </a:lnTo>
                  <a:close/>
                </a:path>
                <a:path w="1751964" h="414019">
                  <a:moveTo>
                    <a:pt x="795309" y="237910"/>
                  </a:moveTo>
                  <a:lnTo>
                    <a:pt x="687546" y="237910"/>
                  </a:lnTo>
                  <a:lnTo>
                    <a:pt x="721146" y="323638"/>
                  </a:lnTo>
                  <a:lnTo>
                    <a:pt x="727159" y="346716"/>
                  </a:lnTo>
                  <a:lnTo>
                    <a:pt x="723769" y="363069"/>
                  </a:lnTo>
                  <a:lnTo>
                    <a:pt x="710318" y="373410"/>
                  </a:lnTo>
                  <a:lnTo>
                    <a:pt x="686150" y="378450"/>
                  </a:lnTo>
                  <a:lnTo>
                    <a:pt x="686150" y="405853"/>
                  </a:lnTo>
                  <a:lnTo>
                    <a:pt x="883255" y="405853"/>
                  </a:lnTo>
                  <a:lnTo>
                    <a:pt x="883255" y="378450"/>
                  </a:lnTo>
                  <a:lnTo>
                    <a:pt x="866864" y="375653"/>
                  </a:lnTo>
                  <a:lnTo>
                    <a:pt x="853151" y="367006"/>
                  </a:lnTo>
                  <a:lnTo>
                    <a:pt x="841517" y="352128"/>
                  </a:lnTo>
                  <a:lnTo>
                    <a:pt x="831360" y="330635"/>
                  </a:lnTo>
                  <a:lnTo>
                    <a:pt x="795309" y="237910"/>
                  </a:lnTo>
                  <a:close/>
                </a:path>
                <a:path w="1751964" h="414019">
                  <a:moveTo>
                    <a:pt x="732056" y="75223"/>
                  </a:moveTo>
                  <a:lnTo>
                    <a:pt x="623757" y="75223"/>
                  </a:lnTo>
                  <a:lnTo>
                    <a:pt x="677119" y="210507"/>
                  </a:lnTo>
                  <a:lnTo>
                    <a:pt x="784654" y="210507"/>
                  </a:lnTo>
                  <a:lnTo>
                    <a:pt x="732056" y="75223"/>
                  </a:lnTo>
                  <a:close/>
                </a:path>
                <a:path w="1751964" h="414019">
                  <a:moveTo>
                    <a:pt x="382530" y="8165"/>
                  </a:moveTo>
                  <a:lnTo>
                    <a:pt x="0" y="8165"/>
                  </a:lnTo>
                  <a:lnTo>
                    <a:pt x="0" y="35568"/>
                  </a:lnTo>
                  <a:lnTo>
                    <a:pt x="24835" y="38520"/>
                  </a:lnTo>
                  <a:lnTo>
                    <a:pt x="40815" y="47376"/>
                  </a:lnTo>
                  <a:lnTo>
                    <a:pt x="49361" y="62137"/>
                  </a:lnTo>
                  <a:lnTo>
                    <a:pt x="51894" y="82805"/>
                  </a:lnTo>
                  <a:lnTo>
                    <a:pt x="51894" y="328297"/>
                  </a:lnTo>
                  <a:lnTo>
                    <a:pt x="48870" y="351879"/>
                  </a:lnTo>
                  <a:lnTo>
                    <a:pt x="39504" y="367369"/>
                  </a:lnTo>
                  <a:lnTo>
                    <a:pt x="23360" y="375862"/>
                  </a:lnTo>
                  <a:lnTo>
                    <a:pt x="0" y="378450"/>
                  </a:lnTo>
                  <a:lnTo>
                    <a:pt x="0" y="405853"/>
                  </a:lnTo>
                  <a:lnTo>
                    <a:pt x="391274" y="405853"/>
                  </a:lnTo>
                  <a:lnTo>
                    <a:pt x="396139" y="378450"/>
                  </a:lnTo>
                  <a:lnTo>
                    <a:pt x="229750" y="378450"/>
                  </a:lnTo>
                  <a:lnTo>
                    <a:pt x="191181" y="374705"/>
                  </a:lnTo>
                  <a:lnTo>
                    <a:pt x="168303" y="363798"/>
                  </a:lnTo>
                  <a:lnTo>
                    <a:pt x="157342" y="346222"/>
                  </a:lnTo>
                  <a:lnTo>
                    <a:pt x="154527" y="322469"/>
                  </a:lnTo>
                  <a:lnTo>
                    <a:pt x="154527" y="210507"/>
                  </a:lnTo>
                  <a:lnTo>
                    <a:pt x="339374" y="210507"/>
                  </a:lnTo>
                  <a:lnTo>
                    <a:pt x="339374" y="183099"/>
                  </a:lnTo>
                  <a:lnTo>
                    <a:pt x="154527" y="183099"/>
                  </a:lnTo>
                  <a:lnTo>
                    <a:pt x="154527" y="35568"/>
                  </a:lnTo>
                  <a:lnTo>
                    <a:pt x="382530" y="35568"/>
                  </a:lnTo>
                  <a:lnTo>
                    <a:pt x="382530" y="8165"/>
                  </a:lnTo>
                  <a:close/>
                </a:path>
                <a:path w="1751964" h="414019">
                  <a:moveTo>
                    <a:pt x="408769" y="307306"/>
                  </a:moveTo>
                  <a:lnTo>
                    <a:pt x="368536" y="307306"/>
                  </a:lnTo>
                  <a:lnTo>
                    <a:pt x="333238" y="343514"/>
                  </a:lnTo>
                  <a:lnTo>
                    <a:pt x="300892" y="365182"/>
                  </a:lnTo>
                  <a:lnTo>
                    <a:pt x="267672" y="375697"/>
                  </a:lnTo>
                  <a:lnTo>
                    <a:pt x="229750" y="378450"/>
                  </a:lnTo>
                  <a:lnTo>
                    <a:pt x="396139" y="378450"/>
                  </a:lnTo>
                  <a:lnTo>
                    <a:pt x="408769" y="307306"/>
                  </a:lnTo>
                  <a:close/>
                </a:path>
                <a:path w="1751964" h="414019">
                  <a:moveTo>
                    <a:pt x="339374" y="210507"/>
                  </a:moveTo>
                  <a:lnTo>
                    <a:pt x="221584" y="210507"/>
                  </a:lnTo>
                  <a:lnTo>
                    <a:pt x="251688" y="212639"/>
                  </a:lnTo>
                  <a:lnTo>
                    <a:pt x="273919" y="220566"/>
                  </a:lnTo>
                  <a:lnTo>
                    <a:pt x="289809" y="236583"/>
                  </a:lnTo>
                  <a:lnTo>
                    <a:pt x="300888" y="262987"/>
                  </a:lnTo>
                  <a:lnTo>
                    <a:pt x="339374" y="262987"/>
                  </a:lnTo>
                  <a:lnTo>
                    <a:pt x="339374" y="210507"/>
                  </a:lnTo>
                  <a:close/>
                </a:path>
                <a:path w="1751964" h="414019">
                  <a:moveTo>
                    <a:pt x="339374" y="134115"/>
                  </a:moveTo>
                  <a:lnTo>
                    <a:pt x="300888" y="134115"/>
                  </a:lnTo>
                  <a:lnTo>
                    <a:pt x="292070" y="156530"/>
                  </a:lnTo>
                  <a:lnTo>
                    <a:pt x="277565" y="171728"/>
                  </a:lnTo>
                  <a:lnTo>
                    <a:pt x="255625" y="180365"/>
                  </a:lnTo>
                  <a:lnTo>
                    <a:pt x="224501" y="183099"/>
                  </a:lnTo>
                  <a:lnTo>
                    <a:pt x="339374" y="183099"/>
                  </a:lnTo>
                  <a:lnTo>
                    <a:pt x="339374" y="134115"/>
                  </a:lnTo>
                  <a:close/>
                </a:path>
                <a:path w="1751964" h="414019">
                  <a:moveTo>
                    <a:pt x="382530" y="35568"/>
                  </a:moveTo>
                  <a:lnTo>
                    <a:pt x="236747" y="35568"/>
                  </a:lnTo>
                  <a:lnTo>
                    <a:pt x="269181" y="37919"/>
                  </a:lnTo>
                  <a:lnTo>
                    <a:pt x="295495" y="46503"/>
                  </a:lnTo>
                  <a:lnTo>
                    <a:pt x="319405" y="63614"/>
                  </a:lnTo>
                  <a:lnTo>
                    <a:pt x="344629" y="91549"/>
                  </a:lnTo>
                  <a:lnTo>
                    <a:pt x="382530" y="91549"/>
                  </a:lnTo>
                  <a:lnTo>
                    <a:pt x="382530" y="355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44134" y="344114"/>
              <a:ext cx="13531850" cy="19416395"/>
            </a:xfrm>
            <a:custGeom>
              <a:avLst/>
              <a:gdLst/>
              <a:ahLst/>
              <a:cxnLst/>
              <a:rect l="l" t="t" r="r" b="b"/>
              <a:pathLst>
                <a:path w="13531850" h="19416395">
                  <a:moveTo>
                    <a:pt x="0" y="19415850"/>
                  </a:moveTo>
                  <a:lnTo>
                    <a:pt x="13531727" y="19415850"/>
                  </a:lnTo>
                  <a:lnTo>
                    <a:pt x="13531727" y="0"/>
                  </a:lnTo>
                  <a:lnTo>
                    <a:pt x="0" y="0"/>
                  </a:lnTo>
                  <a:lnTo>
                    <a:pt x="0" y="19415850"/>
                  </a:lnTo>
                  <a:close/>
                </a:path>
              </a:pathLst>
            </a:custGeom>
            <a:ln w="11929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286620" y="551521"/>
              <a:ext cx="3378200" cy="782320"/>
            </a:xfrm>
            <a:custGeom>
              <a:avLst/>
              <a:gdLst/>
              <a:ahLst/>
              <a:cxnLst/>
              <a:rect l="l" t="t" r="r" b="b"/>
              <a:pathLst>
                <a:path w="3378200" h="782319">
                  <a:moveTo>
                    <a:pt x="559714" y="0"/>
                  </a:moveTo>
                  <a:lnTo>
                    <a:pt x="421386" y="96367"/>
                  </a:lnTo>
                  <a:lnTo>
                    <a:pt x="286334" y="2108"/>
                  </a:lnTo>
                  <a:lnTo>
                    <a:pt x="286334" y="91668"/>
                  </a:lnTo>
                  <a:lnTo>
                    <a:pt x="423024" y="186969"/>
                  </a:lnTo>
                  <a:lnTo>
                    <a:pt x="559714" y="91668"/>
                  </a:lnTo>
                  <a:lnTo>
                    <a:pt x="559714" y="0"/>
                  </a:lnTo>
                  <a:close/>
                </a:path>
                <a:path w="3378200" h="782319">
                  <a:moveTo>
                    <a:pt x="846048" y="407060"/>
                  </a:moveTo>
                  <a:lnTo>
                    <a:pt x="846035" y="176441"/>
                  </a:lnTo>
                  <a:lnTo>
                    <a:pt x="846035" y="52324"/>
                  </a:lnTo>
                  <a:lnTo>
                    <a:pt x="836498" y="52324"/>
                  </a:lnTo>
                  <a:lnTo>
                    <a:pt x="836498" y="176441"/>
                  </a:lnTo>
                  <a:lnTo>
                    <a:pt x="836498" y="282994"/>
                  </a:lnTo>
                  <a:lnTo>
                    <a:pt x="836180" y="283032"/>
                  </a:lnTo>
                  <a:lnTo>
                    <a:pt x="824357" y="283387"/>
                  </a:lnTo>
                  <a:lnTo>
                    <a:pt x="812419" y="284480"/>
                  </a:lnTo>
                  <a:lnTo>
                    <a:pt x="800696" y="286270"/>
                  </a:lnTo>
                  <a:lnTo>
                    <a:pt x="792899" y="287947"/>
                  </a:lnTo>
                  <a:lnTo>
                    <a:pt x="791616" y="288086"/>
                  </a:lnTo>
                  <a:lnTo>
                    <a:pt x="790663" y="288429"/>
                  </a:lnTo>
                  <a:lnTo>
                    <a:pt x="789203" y="288734"/>
                  </a:lnTo>
                  <a:lnTo>
                    <a:pt x="783780" y="290855"/>
                  </a:lnTo>
                  <a:lnTo>
                    <a:pt x="750392" y="302615"/>
                  </a:lnTo>
                  <a:lnTo>
                    <a:pt x="745096" y="305930"/>
                  </a:lnTo>
                  <a:lnTo>
                    <a:pt x="740994" y="307530"/>
                  </a:lnTo>
                  <a:lnTo>
                    <a:pt x="731989" y="314134"/>
                  </a:lnTo>
                  <a:lnTo>
                    <a:pt x="714006" y="325399"/>
                  </a:lnTo>
                  <a:lnTo>
                    <a:pt x="706221" y="333057"/>
                  </a:lnTo>
                  <a:lnTo>
                    <a:pt x="700024" y="337604"/>
                  </a:lnTo>
                  <a:lnTo>
                    <a:pt x="693991" y="345084"/>
                  </a:lnTo>
                  <a:lnTo>
                    <a:pt x="683641" y="355269"/>
                  </a:lnTo>
                  <a:lnTo>
                    <a:pt x="674865" y="368820"/>
                  </a:lnTo>
                  <a:lnTo>
                    <a:pt x="668299" y="376974"/>
                  </a:lnTo>
                  <a:lnTo>
                    <a:pt x="665568" y="383184"/>
                  </a:lnTo>
                  <a:lnTo>
                    <a:pt x="660476" y="391058"/>
                  </a:lnTo>
                  <a:lnTo>
                    <a:pt x="652500" y="412965"/>
                  </a:lnTo>
                  <a:lnTo>
                    <a:pt x="647801" y="423684"/>
                  </a:lnTo>
                  <a:lnTo>
                    <a:pt x="647293" y="427278"/>
                  </a:lnTo>
                  <a:lnTo>
                    <a:pt x="645718" y="431622"/>
                  </a:lnTo>
                  <a:lnTo>
                    <a:pt x="640524" y="475767"/>
                  </a:lnTo>
                  <a:lnTo>
                    <a:pt x="642327" y="502043"/>
                  </a:lnTo>
                  <a:lnTo>
                    <a:pt x="642340" y="502196"/>
                  </a:lnTo>
                  <a:lnTo>
                    <a:pt x="643890" y="509625"/>
                  </a:lnTo>
                  <a:lnTo>
                    <a:pt x="644296" y="513664"/>
                  </a:lnTo>
                  <a:lnTo>
                    <a:pt x="645680" y="518172"/>
                  </a:lnTo>
                  <a:lnTo>
                    <a:pt x="647687" y="527748"/>
                  </a:lnTo>
                  <a:lnTo>
                    <a:pt x="654316" y="546239"/>
                  </a:lnTo>
                  <a:lnTo>
                    <a:pt x="655345" y="549567"/>
                  </a:lnTo>
                  <a:lnTo>
                    <a:pt x="655840" y="550494"/>
                  </a:lnTo>
                  <a:lnTo>
                    <a:pt x="656463" y="552208"/>
                  </a:lnTo>
                  <a:lnTo>
                    <a:pt x="668553" y="575271"/>
                  </a:lnTo>
                  <a:lnTo>
                    <a:pt x="672985" y="582041"/>
                  </a:lnTo>
                  <a:lnTo>
                    <a:pt x="673328" y="582650"/>
                  </a:lnTo>
                  <a:lnTo>
                    <a:pt x="673646" y="583044"/>
                  </a:lnTo>
                  <a:lnTo>
                    <a:pt x="674966" y="585038"/>
                  </a:lnTo>
                  <a:lnTo>
                    <a:pt x="682002" y="594436"/>
                  </a:lnTo>
                  <a:lnTo>
                    <a:pt x="689648" y="603465"/>
                  </a:lnTo>
                  <a:lnTo>
                    <a:pt x="697903" y="612089"/>
                  </a:lnTo>
                  <a:lnTo>
                    <a:pt x="621296" y="687489"/>
                  </a:lnTo>
                  <a:lnTo>
                    <a:pt x="589953" y="651408"/>
                  </a:lnTo>
                  <a:lnTo>
                    <a:pt x="565099" y="611555"/>
                  </a:lnTo>
                  <a:lnTo>
                    <a:pt x="557428" y="593382"/>
                  </a:lnTo>
                  <a:lnTo>
                    <a:pt x="546989" y="568579"/>
                  </a:lnTo>
                  <a:lnTo>
                    <a:pt x="535927" y="523062"/>
                  </a:lnTo>
                  <a:lnTo>
                    <a:pt x="532168" y="475805"/>
                  </a:lnTo>
                  <a:lnTo>
                    <a:pt x="533146" y="463804"/>
                  </a:lnTo>
                  <a:lnTo>
                    <a:pt x="536155" y="427304"/>
                  </a:lnTo>
                  <a:lnTo>
                    <a:pt x="539013" y="415912"/>
                  </a:lnTo>
                  <a:lnTo>
                    <a:pt x="547712" y="381279"/>
                  </a:lnTo>
                  <a:lnTo>
                    <a:pt x="557428" y="358673"/>
                  </a:lnTo>
                  <a:lnTo>
                    <a:pt x="566191" y="338340"/>
                  </a:lnTo>
                  <a:lnTo>
                    <a:pt x="590956" y="299110"/>
                  </a:lnTo>
                  <a:lnTo>
                    <a:pt x="621398" y="264210"/>
                  </a:lnTo>
                  <a:lnTo>
                    <a:pt x="656742" y="234378"/>
                  </a:lnTo>
                  <a:lnTo>
                    <a:pt x="696760" y="209905"/>
                  </a:lnTo>
                  <a:lnTo>
                    <a:pt x="740410" y="191719"/>
                  </a:lnTo>
                  <a:lnTo>
                    <a:pt x="787196" y="180365"/>
                  </a:lnTo>
                  <a:lnTo>
                    <a:pt x="836498" y="176441"/>
                  </a:lnTo>
                  <a:lnTo>
                    <a:pt x="836498" y="52324"/>
                  </a:lnTo>
                  <a:lnTo>
                    <a:pt x="788822" y="54889"/>
                  </a:lnTo>
                  <a:lnTo>
                    <a:pt x="742518" y="62433"/>
                  </a:lnTo>
                  <a:lnTo>
                    <a:pt x="697890" y="74714"/>
                  </a:lnTo>
                  <a:lnTo>
                    <a:pt x="655243" y="91490"/>
                  </a:lnTo>
                  <a:lnTo>
                    <a:pt x="614895" y="112522"/>
                  </a:lnTo>
                  <a:lnTo>
                    <a:pt x="577164" y="137566"/>
                  </a:lnTo>
                  <a:lnTo>
                    <a:pt x="542353" y="166382"/>
                  </a:lnTo>
                  <a:lnTo>
                    <a:pt x="510768" y="198742"/>
                  </a:lnTo>
                  <a:lnTo>
                    <a:pt x="482727" y="234378"/>
                  </a:lnTo>
                  <a:lnTo>
                    <a:pt x="458558" y="273088"/>
                  </a:lnTo>
                  <a:lnTo>
                    <a:pt x="438543" y="314591"/>
                  </a:lnTo>
                  <a:lnTo>
                    <a:pt x="423024" y="358673"/>
                  </a:lnTo>
                  <a:lnTo>
                    <a:pt x="407492" y="314591"/>
                  </a:lnTo>
                  <a:lnTo>
                    <a:pt x="387489" y="273088"/>
                  </a:lnTo>
                  <a:lnTo>
                    <a:pt x="363308" y="234378"/>
                  </a:lnTo>
                  <a:lnTo>
                    <a:pt x="335280" y="198742"/>
                  </a:lnTo>
                  <a:lnTo>
                    <a:pt x="313867" y="176809"/>
                  </a:lnTo>
                  <a:lnTo>
                    <a:pt x="313867" y="475792"/>
                  </a:lnTo>
                  <a:lnTo>
                    <a:pt x="312978" y="487045"/>
                  </a:lnTo>
                  <a:lnTo>
                    <a:pt x="310121" y="523100"/>
                  </a:lnTo>
                  <a:lnTo>
                    <a:pt x="306171" y="539318"/>
                  </a:lnTo>
                  <a:lnTo>
                    <a:pt x="299059" y="568553"/>
                  </a:lnTo>
                  <a:lnTo>
                    <a:pt x="280949" y="611555"/>
                  </a:lnTo>
                  <a:lnTo>
                    <a:pt x="256095" y="651408"/>
                  </a:lnTo>
                  <a:lnTo>
                    <a:pt x="224751" y="687463"/>
                  </a:lnTo>
                  <a:lnTo>
                    <a:pt x="148145" y="612089"/>
                  </a:lnTo>
                  <a:lnTo>
                    <a:pt x="172720" y="582676"/>
                  </a:lnTo>
                  <a:lnTo>
                    <a:pt x="190715" y="549592"/>
                  </a:lnTo>
                  <a:lnTo>
                    <a:pt x="201714" y="513829"/>
                  </a:lnTo>
                  <a:lnTo>
                    <a:pt x="201752" y="513689"/>
                  </a:lnTo>
                  <a:lnTo>
                    <a:pt x="205524" y="475805"/>
                  </a:lnTo>
                  <a:lnTo>
                    <a:pt x="201701" y="443395"/>
                  </a:lnTo>
                  <a:lnTo>
                    <a:pt x="200329" y="431647"/>
                  </a:lnTo>
                  <a:lnTo>
                    <a:pt x="185572" y="391096"/>
                  </a:lnTo>
                  <a:lnTo>
                    <a:pt x="162407" y="355295"/>
                  </a:lnTo>
                  <a:lnTo>
                    <a:pt x="132054" y="325424"/>
                  </a:lnTo>
                  <a:lnTo>
                    <a:pt x="95656" y="302615"/>
                  </a:lnTo>
                  <a:lnTo>
                    <a:pt x="54432" y="288086"/>
                  </a:lnTo>
                  <a:lnTo>
                    <a:pt x="9550" y="282994"/>
                  </a:lnTo>
                  <a:lnTo>
                    <a:pt x="9550" y="176441"/>
                  </a:lnTo>
                  <a:lnTo>
                    <a:pt x="58851" y="180365"/>
                  </a:lnTo>
                  <a:lnTo>
                    <a:pt x="105638" y="191719"/>
                  </a:lnTo>
                  <a:lnTo>
                    <a:pt x="149288" y="209905"/>
                  </a:lnTo>
                  <a:lnTo>
                    <a:pt x="189306" y="234378"/>
                  </a:lnTo>
                  <a:lnTo>
                    <a:pt x="224637" y="264210"/>
                  </a:lnTo>
                  <a:lnTo>
                    <a:pt x="255079" y="299110"/>
                  </a:lnTo>
                  <a:lnTo>
                    <a:pt x="279857" y="338340"/>
                  </a:lnTo>
                  <a:lnTo>
                    <a:pt x="298335" y="381279"/>
                  </a:lnTo>
                  <a:lnTo>
                    <a:pt x="309892" y="427304"/>
                  </a:lnTo>
                  <a:lnTo>
                    <a:pt x="313867" y="475792"/>
                  </a:lnTo>
                  <a:lnTo>
                    <a:pt x="313867" y="176809"/>
                  </a:lnTo>
                  <a:lnTo>
                    <a:pt x="268884" y="137566"/>
                  </a:lnTo>
                  <a:lnTo>
                    <a:pt x="231140" y="112522"/>
                  </a:lnTo>
                  <a:lnTo>
                    <a:pt x="190792" y="91490"/>
                  </a:lnTo>
                  <a:lnTo>
                    <a:pt x="148158" y="74714"/>
                  </a:lnTo>
                  <a:lnTo>
                    <a:pt x="103517" y="62433"/>
                  </a:lnTo>
                  <a:lnTo>
                    <a:pt x="57213" y="54889"/>
                  </a:lnTo>
                  <a:lnTo>
                    <a:pt x="9550" y="52324"/>
                  </a:lnTo>
                  <a:lnTo>
                    <a:pt x="12" y="52324"/>
                  </a:lnTo>
                  <a:lnTo>
                    <a:pt x="0" y="407060"/>
                  </a:lnTo>
                  <a:lnTo>
                    <a:pt x="9550" y="407060"/>
                  </a:lnTo>
                  <a:lnTo>
                    <a:pt x="36779" y="412470"/>
                  </a:lnTo>
                  <a:lnTo>
                    <a:pt x="59093" y="427304"/>
                  </a:lnTo>
                  <a:lnTo>
                    <a:pt x="74053" y="449046"/>
                  </a:lnTo>
                  <a:lnTo>
                    <a:pt x="79552" y="475805"/>
                  </a:lnTo>
                  <a:lnTo>
                    <a:pt x="78219" y="489254"/>
                  </a:lnTo>
                  <a:lnTo>
                    <a:pt x="59105" y="524319"/>
                  </a:lnTo>
                  <a:lnTo>
                    <a:pt x="52197" y="531126"/>
                  </a:lnTo>
                  <a:lnTo>
                    <a:pt x="307073" y="781850"/>
                  </a:lnTo>
                  <a:lnTo>
                    <a:pt x="313766" y="775258"/>
                  </a:lnTo>
                  <a:lnTo>
                    <a:pt x="349846" y="734987"/>
                  </a:lnTo>
                  <a:lnTo>
                    <a:pt x="380301" y="690880"/>
                  </a:lnTo>
                  <a:lnTo>
                    <a:pt x="382041" y="687489"/>
                  </a:lnTo>
                  <a:lnTo>
                    <a:pt x="404799" y="643483"/>
                  </a:lnTo>
                  <a:lnTo>
                    <a:pt x="423024" y="593382"/>
                  </a:lnTo>
                  <a:lnTo>
                    <a:pt x="441248" y="643483"/>
                  </a:lnTo>
                  <a:lnTo>
                    <a:pt x="465747" y="690880"/>
                  </a:lnTo>
                  <a:lnTo>
                    <a:pt x="496201" y="734987"/>
                  </a:lnTo>
                  <a:lnTo>
                    <a:pt x="532282" y="775258"/>
                  </a:lnTo>
                  <a:lnTo>
                    <a:pt x="538962" y="781850"/>
                  </a:lnTo>
                  <a:lnTo>
                    <a:pt x="634885" y="687489"/>
                  </a:lnTo>
                  <a:lnTo>
                    <a:pt x="793851" y="531126"/>
                  </a:lnTo>
                  <a:lnTo>
                    <a:pt x="767829" y="489254"/>
                  </a:lnTo>
                  <a:lnTo>
                    <a:pt x="766495" y="475805"/>
                  </a:lnTo>
                  <a:lnTo>
                    <a:pt x="771994" y="449046"/>
                  </a:lnTo>
                  <a:lnTo>
                    <a:pt x="786955" y="427304"/>
                  </a:lnTo>
                  <a:lnTo>
                    <a:pt x="809269" y="412470"/>
                  </a:lnTo>
                  <a:lnTo>
                    <a:pt x="836498" y="407060"/>
                  </a:lnTo>
                  <a:lnTo>
                    <a:pt x="846048" y="407060"/>
                  </a:lnTo>
                  <a:close/>
                </a:path>
                <a:path w="3378200" h="782319">
                  <a:moveTo>
                    <a:pt x="1411401" y="189191"/>
                  </a:moveTo>
                  <a:lnTo>
                    <a:pt x="1228966" y="189191"/>
                  </a:lnTo>
                  <a:lnTo>
                    <a:pt x="1168311" y="195389"/>
                  </a:lnTo>
                  <a:lnTo>
                    <a:pt x="1121524" y="212725"/>
                  </a:lnTo>
                  <a:lnTo>
                    <a:pt x="1086942" y="239344"/>
                  </a:lnTo>
                  <a:lnTo>
                    <a:pt x="1062926" y="273392"/>
                  </a:lnTo>
                  <a:lnTo>
                    <a:pt x="1047813" y="313016"/>
                  </a:lnTo>
                  <a:lnTo>
                    <a:pt x="1039964" y="356362"/>
                  </a:lnTo>
                  <a:lnTo>
                    <a:pt x="1037704" y="401561"/>
                  </a:lnTo>
                  <a:lnTo>
                    <a:pt x="1044232" y="467804"/>
                  </a:lnTo>
                  <a:lnTo>
                    <a:pt x="1061720" y="517245"/>
                  </a:lnTo>
                  <a:lnTo>
                    <a:pt x="1087081" y="552348"/>
                  </a:lnTo>
                  <a:lnTo>
                    <a:pt x="1148969" y="589356"/>
                  </a:lnTo>
                  <a:lnTo>
                    <a:pt x="1205014" y="598462"/>
                  </a:lnTo>
                  <a:lnTo>
                    <a:pt x="1223086" y="598678"/>
                  </a:lnTo>
                  <a:lnTo>
                    <a:pt x="1411401" y="598678"/>
                  </a:lnTo>
                  <a:lnTo>
                    <a:pt x="1411401" y="525932"/>
                  </a:lnTo>
                  <a:lnTo>
                    <a:pt x="1411401" y="356971"/>
                  </a:lnTo>
                  <a:lnTo>
                    <a:pt x="1212532" y="356971"/>
                  </a:lnTo>
                  <a:lnTo>
                    <a:pt x="1212532" y="427964"/>
                  </a:lnTo>
                  <a:lnTo>
                    <a:pt x="1325740" y="427964"/>
                  </a:lnTo>
                  <a:lnTo>
                    <a:pt x="1325740" y="525932"/>
                  </a:lnTo>
                  <a:lnTo>
                    <a:pt x="1228966" y="525932"/>
                  </a:lnTo>
                  <a:lnTo>
                    <a:pt x="1181569" y="515899"/>
                  </a:lnTo>
                  <a:lnTo>
                    <a:pt x="1151674" y="487946"/>
                  </a:lnTo>
                  <a:lnTo>
                    <a:pt x="1136065" y="445249"/>
                  </a:lnTo>
                  <a:lnTo>
                    <a:pt x="1131582" y="391007"/>
                  </a:lnTo>
                  <a:lnTo>
                    <a:pt x="1136891" y="335635"/>
                  </a:lnTo>
                  <a:lnTo>
                    <a:pt x="1153871" y="293916"/>
                  </a:lnTo>
                  <a:lnTo>
                    <a:pt x="1184046" y="267589"/>
                  </a:lnTo>
                  <a:lnTo>
                    <a:pt x="1228966" y="258419"/>
                  </a:lnTo>
                  <a:lnTo>
                    <a:pt x="1411401" y="258419"/>
                  </a:lnTo>
                  <a:lnTo>
                    <a:pt x="1411401" y="189191"/>
                  </a:lnTo>
                  <a:close/>
                </a:path>
                <a:path w="3378200" h="782319">
                  <a:moveTo>
                    <a:pt x="1797977" y="189191"/>
                  </a:moveTo>
                  <a:lnTo>
                    <a:pt x="1657197" y="189191"/>
                  </a:lnTo>
                  <a:lnTo>
                    <a:pt x="1609471" y="193751"/>
                  </a:lnTo>
                  <a:lnTo>
                    <a:pt x="1567713" y="204406"/>
                  </a:lnTo>
                  <a:lnTo>
                    <a:pt x="1532420" y="222656"/>
                  </a:lnTo>
                  <a:lnTo>
                    <a:pt x="1504099" y="249999"/>
                  </a:lnTo>
                  <a:lnTo>
                    <a:pt x="1483245" y="287934"/>
                  </a:lnTo>
                  <a:lnTo>
                    <a:pt x="1470355" y="337947"/>
                  </a:lnTo>
                  <a:lnTo>
                    <a:pt x="1465948" y="401561"/>
                  </a:lnTo>
                  <a:lnTo>
                    <a:pt x="1470596" y="456628"/>
                  </a:lnTo>
                  <a:lnTo>
                    <a:pt x="1484007" y="501954"/>
                  </a:lnTo>
                  <a:lnTo>
                    <a:pt x="1505381" y="537997"/>
                  </a:lnTo>
                  <a:lnTo>
                    <a:pt x="1533944" y="565238"/>
                  </a:lnTo>
                  <a:lnTo>
                    <a:pt x="1568907" y="584123"/>
                  </a:lnTo>
                  <a:lnTo>
                    <a:pt x="1609458" y="595109"/>
                  </a:lnTo>
                  <a:lnTo>
                    <a:pt x="1654835" y="598678"/>
                  </a:lnTo>
                  <a:lnTo>
                    <a:pt x="1797977" y="598678"/>
                  </a:lnTo>
                  <a:lnTo>
                    <a:pt x="1797977" y="529450"/>
                  </a:lnTo>
                  <a:lnTo>
                    <a:pt x="1658353" y="529450"/>
                  </a:lnTo>
                  <a:lnTo>
                    <a:pt x="1619224" y="524713"/>
                  </a:lnTo>
                  <a:lnTo>
                    <a:pt x="1588617" y="508266"/>
                  </a:lnTo>
                  <a:lnTo>
                    <a:pt x="1568691" y="476732"/>
                  </a:lnTo>
                  <a:lnTo>
                    <a:pt x="1561566" y="426796"/>
                  </a:lnTo>
                  <a:lnTo>
                    <a:pt x="1797977" y="426796"/>
                  </a:lnTo>
                  <a:lnTo>
                    <a:pt x="1797977" y="356971"/>
                  </a:lnTo>
                  <a:lnTo>
                    <a:pt x="1563319" y="356971"/>
                  </a:lnTo>
                  <a:lnTo>
                    <a:pt x="1570088" y="313372"/>
                  </a:lnTo>
                  <a:lnTo>
                    <a:pt x="1588401" y="282625"/>
                  </a:lnTo>
                  <a:lnTo>
                    <a:pt x="1617941" y="264414"/>
                  </a:lnTo>
                  <a:lnTo>
                    <a:pt x="1658353" y="258419"/>
                  </a:lnTo>
                  <a:lnTo>
                    <a:pt x="1797977" y="258419"/>
                  </a:lnTo>
                  <a:lnTo>
                    <a:pt x="1797977" y="189191"/>
                  </a:lnTo>
                  <a:close/>
                </a:path>
                <a:path w="3378200" h="782319">
                  <a:moveTo>
                    <a:pt x="2187498" y="190385"/>
                  </a:moveTo>
                  <a:lnTo>
                    <a:pt x="1839048" y="190385"/>
                  </a:lnTo>
                  <a:lnTo>
                    <a:pt x="1839048" y="260184"/>
                  </a:lnTo>
                  <a:lnTo>
                    <a:pt x="1968677" y="260184"/>
                  </a:lnTo>
                  <a:lnTo>
                    <a:pt x="1968677" y="598678"/>
                  </a:lnTo>
                  <a:lnTo>
                    <a:pt x="2056676" y="598678"/>
                  </a:lnTo>
                  <a:lnTo>
                    <a:pt x="2056676" y="260184"/>
                  </a:lnTo>
                  <a:lnTo>
                    <a:pt x="2187498" y="260184"/>
                  </a:lnTo>
                  <a:lnTo>
                    <a:pt x="2187498" y="190385"/>
                  </a:lnTo>
                  <a:close/>
                </a:path>
                <a:path w="3378200" h="782319">
                  <a:moveTo>
                    <a:pt x="2504719" y="297154"/>
                  </a:moveTo>
                  <a:lnTo>
                    <a:pt x="2497048" y="253555"/>
                  </a:lnTo>
                  <a:lnTo>
                    <a:pt x="2475255" y="219887"/>
                  </a:lnTo>
                  <a:lnTo>
                    <a:pt x="2441168" y="198208"/>
                  </a:lnTo>
                  <a:lnTo>
                    <a:pt x="2396629" y="190538"/>
                  </a:lnTo>
                  <a:lnTo>
                    <a:pt x="2351367" y="198691"/>
                  </a:lnTo>
                  <a:lnTo>
                    <a:pt x="2317356" y="221183"/>
                  </a:lnTo>
                  <a:lnTo>
                    <a:pt x="2295969" y="254990"/>
                  </a:lnTo>
                  <a:lnTo>
                    <a:pt x="2288540" y="297154"/>
                  </a:lnTo>
                  <a:lnTo>
                    <a:pt x="2317864" y="297154"/>
                  </a:lnTo>
                  <a:lnTo>
                    <a:pt x="2324189" y="260451"/>
                  </a:lnTo>
                  <a:lnTo>
                    <a:pt x="2341295" y="235292"/>
                  </a:lnTo>
                  <a:lnTo>
                    <a:pt x="2366378" y="220814"/>
                  </a:lnTo>
                  <a:lnTo>
                    <a:pt x="2396629" y="216192"/>
                  </a:lnTo>
                  <a:lnTo>
                    <a:pt x="2430043" y="222021"/>
                  </a:lnTo>
                  <a:lnTo>
                    <a:pt x="2454770" y="238493"/>
                  </a:lnTo>
                  <a:lnTo>
                    <a:pt x="2470124" y="264058"/>
                  </a:lnTo>
                  <a:lnTo>
                    <a:pt x="2475395" y="297154"/>
                  </a:lnTo>
                  <a:lnTo>
                    <a:pt x="2474061" y="314007"/>
                  </a:lnTo>
                  <a:lnTo>
                    <a:pt x="2469934" y="329857"/>
                  </a:lnTo>
                  <a:lnTo>
                    <a:pt x="2462784" y="345173"/>
                  </a:lnTo>
                  <a:lnTo>
                    <a:pt x="2452395" y="360438"/>
                  </a:lnTo>
                  <a:lnTo>
                    <a:pt x="2287968" y="574255"/>
                  </a:lnTo>
                  <a:lnTo>
                    <a:pt x="2287968" y="599909"/>
                  </a:lnTo>
                  <a:lnTo>
                    <a:pt x="2504719" y="599909"/>
                  </a:lnTo>
                  <a:lnTo>
                    <a:pt x="2504719" y="574255"/>
                  </a:lnTo>
                  <a:lnTo>
                    <a:pt x="2323033" y="574255"/>
                  </a:lnTo>
                  <a:lnTo>
                    <a:pt x="2476538" y="375259"/>
                  </a:lnTo>
                  <a:lnTo>
                    <a:pt x="2489682" y="355993"/>
                  </a:lnTo>
                  <a:lnTo>
                    <a:pt x="2498394" y="337489"/>
                  </a:lnTo>
                  <a:lnTo>
                    <a:pt x="2503220" y="318338"/>
                  </a:lnTo>
                  <a:lnTo>
                    <a:pt x="2504719" y="297154"/>
                  </a:lnTo>
                  <a:close/>
                </a:path>
                <a:path w="3378200" h="782319">
                  <a:moveTo>
                    <a:pt x="2788704" y="298869"/>
                  </a:moveTo>
                  <a:lnTo>
                    <a:pt x="2780792" y="255231"/>
                  </a:lnTo>
                  <a:lnTo>
                    <a:pt x="2759379" y="222097"/>
                  </a:lnTo>
                  <a:lnTo>
                    <a:pt x="2759379" y="301713"/>
                  </a:lnTo>
                  <a:lnTo>
                    <a:pt x="2759379" y="492137"/>
                  </a:lnTo>
                  <a:lnTo>
                    <a:pt x="2754350" y="525716"/>
                  </a:lnTo>
                  <a:lnTo>
                    <a:pt x="2739466" y="552869"/>
                  </a:lnTo>
                  <a:lnTo>
                    <a:pt x="2714993" y="571042"/>
                  </a:lnTo>
                  <a:lnTo>
                    <a:pt x="2681186" y="577672"/>
                  </a:lnTo>
                  <a:lnTo>
                    <a:pt x="2647378" y="571042"/>
                  </a:lnTo>
                  <a:lnTo>
                    <a:pt x="2622905" y="552869"/>
                  </a:lnTo>
                  <a:lnTo>
                    <a:pt x="2608021" y="525716"/>
                  </a:lnTo>
                  <a:lnTo>
                    <a:pt x="2603004" y="492137"/>
                  </a:lnTo>
                  <a:lnTo>
                    <a:pt x="2603004" y="301713"/>
                  </a:lnTo>
                  <a:lnTo>
                    <a:pt x="2608021" y="268147"/>
                  </a:lnTo>
                  <a:lnTo>
                    <a:pt x="2622905" y="240995"/>
                  </a:lnTo>
                  <a:lnTo>
                    <a:pt x="2647378" y="222808"/>
                  </a:lnTo>
                  <a:lnTo>
                    <a:pt x="2681186" y="216179"/>
                  </a:lnTo>
                  <a:lnTo>
                    <a:pt x="2714993" y="222808"/>
                  </a:lnTo>
                  <a:lnTo>
                    <a:pt x="2739466" y="240995"/>
                  </a:lnTo>
                  <a:lnTo>
                    <a:pt x="2754350" y="268147"/>
                  </a:lnTo>
                  <a:lnTo>
                    <a:pt x="2759379" y="301713"/>
                  </a:lnTo>
                  <a:lnTo>
                    <a:pt x="2759379" y="222097"/>
                  </a:lnTo>
                  <a:lnTo>
                    <a:pt x="2758656" y="220967"/>
                  </a:lnTo>
                  <a:lnTo>
                    <a:pt x="2751404" y="216179"/>
                  </a:lnTo>
                  <a:lnTo>
                    <a:pt x="2724670" y="198551"/>
                  </a:lnTo>
                  <a:lnTo>
                    <a:pt x="2681186" y="190525"/>
                  </a:lnTo>
                  <a:lnTo>
                    <a:pt x="2637942" y="198551"/>
                  </a:lnTo>
                  <a:lnTo>
                    <a:pt x="2603931" y="220967"/>
                  </a:lnTo>
                  <a:lnTo>
                    <a:pt x="2581656" y="255231"/>
                  </a:lnTo>
                  <a:lnTo>
                    <a:pt x="2573680" y="298869"/>
                  </a:lnTo>
                  <a:lnTo>
                    <a:pt x="2573680" y="494995"/>
                  </a:lnTo>
                  <a:lnTo>
                    <a:pt x="2581656" y="538619"/>
                  </a:lnTo>
                  <a:lnTo>
                    <a:pt x="2603931" y="572897"/>
                  </a:lnTo>
                  <a:lnTo>
                    <a:pt x="2637942" y="595299"/>
                  </a:lnTo>
                  <a:lnTo>
                    <a:pt x="2681186" y="603326"/>
                  </a:lnTo>
                  <a:lnTo>
                    <a:pt x="2724670" y="595299"/>
                  </a:lnTo>
                  <a:lnTo>
                    <a:pt x="2751417" y="577672"/>
                  </a:lnTo>
                  <a:lnTo>
                    <a:pt x="2758656" y="572897"/>
                  </a:lnTo>
                  <a:lnTo>
                    <a:pt x="2780792" y="538619"/>
                  </a:lnTo>
                  <a:lnTo>
                    <a:pt x="2788704" y="494995"/>
                  </a:lnTo>
                  <a:lnTo>
                    <a:pt x="2788704" y="298869"/>
                  </a:lnTo>
                  <a:close/>
                </a:path>
                <a:path w="3378200" h="782319">
                  <a:moveTo>
                    <a:pt x="3078429" y="297154"/>
                  </a:moveTo>
                  <a:lnTo>
                    <a:pt x="3070758" y="253555"/>
                  </a:lnTo>
                  <a:lnTo>
                    <a:pt x="3048965" y="219887"/>
                  </a:lnTo>
                  <a:lnTo>
                    <a:pt x="3014878" y="198208"/>
                  </a:lnTo>
                  <a:lnTo>
                    <a:pt x="2970352" y="190538"/>
                  </a:lnTo>
                  <a:lnTo>
                    <a:pt x="2925076" y="198691"/>
                  </a:lnTo>
                  <a:lnTo>
                    <a:pt x="2891078" y="221183"/>
                  </a:lnTo>
                  <a:lnTo>
                    <a:pt x="2869679" y="254990"/>
                  </a:lnTo>
                  <a:lnTo>
                    <a:pt x="2862249" y="297154"/>
                  </a:lnTo>
                  <a:lnTo>
                    <a:pt x="2891574" y="297154"/>
                  </a:lnTo>
                  <a:lnTo>
                    <a:pt x="2897898" y="260451"/>
                  </a:lnTo>
                  <a:lnTo>
                    <a:pt x="2915005" y="235292"/>
                  </a:lnTo>
                  <a:lnTo>
                    <a:pt x="2940088" y="220814"/>
                  </a:lnTo>
                  <a:lnTo>
                    <a:pt x="2970352" y="216192"/>
                  </a:lnTo>
                  <a:lnTo>
                    <a:pt x="3003753" y="222021"/>
                  </a:lnTo>
                  <a:lnTo>
                    <a:pt x="3028480" y="238493"/>
                  </a:lnTo>
                  <a:lnTo>
                    <a:pt x="3043834" y="264058"/>
                  </a:lnTo>
                  <a:lnTo>
                    <a:pt x="3049105" y="297154"/>
                  </a:lnTo>
                  <a:lnTo>
                    <a:pt x="3047784" y="314007"/>
                  </a:lnTo>
                  <a:lnTo>
                    <a:pt x="3043644" y="329857"/>
                  </a:lnTo>
                  <a:lnTo>
                    <a:pt x="3036493" y="345173"/>
                  </a:lnTo>
                  <a:lnTo>
                    <a:pt x="3026105" y="360438"/>
                  </a:lnTo>
                  <a:lnTo>
                    <a:pt x="2861678" y="574255"/>
                  </a:lnTo>
                  <a:lnTo>
                    <a:pt x="2861678" y="599909"/>
                  </a:lnTo>
                  <a:lnTo>
                    <a:pt x="3078429" y="599909"/>
                  </a:lnTo>
                  <a:lnTo>
                    <a:pt x="3078429" y="574255"/>
                  </a:lnTo>
                  <a:lnTo>
                    <a:pt x="2896755" y="574255"/>
                  </a:lnTo>
                  <a:lnTo>
                    <a:pt x="3050260" y="375259"/>
                  </a:lnTo>
                  <a:lnTo>
                    <a:pt x="3063392" y="355993"/>
                  </a:lnTo>
                  <a:lnTo>
                    <a:pt x="3072104" y="337489"/>
                  </a:lnTo>
                  <a:lnTo>
                    <a:pt x="3076943" y="318338"/>
                  </a:lnTo>
                  <a:lnTo>
                    <a:pt x="3078429" y="297154"/>
                  </a:lnTo>
                  <a:close/>
                </a:path>
                <a:path w="3378200" h="782319">
                  <a:moveTo>
                    <a:pt x="3377933" y="507542"/>
                  </a:moveTo>
                  <a:lnTo>
                    <a:pt x="3323323" y="507542"/>
                  </a:lnTo>
                  <a:lnTo>
                    <a:pt x="3323323" y="378688"/>
                  </a:lnTo>
                  <a:lnTo>
                    <a:pt x="3293999" y="378688"/>
                  </a:lnTo>
                  <a:lnTo>
                    <a:pt x="3293999" y="507542"/>
                  </a:lnTo>
                  <a:lnTo>
                    <a:pt x="3162909" y="507542"/>
                  </a:lnTo>
                  <a:lnTo>
                    <a:pt x="3313544" y="193954"/>
                  </a:lnTo>
                  <a:lnTo>
                    <a:pt x="3282505" y="193954"/>
                  </a:lnTo>
                  <a:lnTo>
                    <a:pt x="3131870" y="507542"/>
                  </a:lnTo>
                  <a:lnTo>
                    <a:pt x="3131870" y="533196"/>
                  </a:lnTo>
                  <a:lnTo>
                    <a:pt x="3293999" y="533196"/>
                  </a:lnTo>
                  <a:lnTo>
                    <a:pt x="3293999" y="599897"/>
                  </a:lnTo>
                  <a:lnTo>
                    <a:pt x="3323323" y="599897"/>
                  </a:lnTo>
                  <a:lnTo>
                    <a:pt x="3323323" y="533196"/>
                  </a:lnTo>
                  <a:lnTo>
                    <a:pt x="3377933" y="533196"/>
                  </a:lnTo>
                  <a:lnTo>
                    <a:pt x="3377933" y="50754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9605439" y="523259"/>
              <a:ext cx="3644265" cy="998855"/>
            </a:xfrm>
            <a:custGeom>
              <a:avLst/>
              <a:gdLst/>
              <a:ahLst/>
              <a:cxnLst/>
              <a:rect l="l" t="t" r="r" b="b"/>
              <a:pathLst>
                <a:path w="3644265" h="998855">
                  <a:moveTo>
                    <a:pt x="3644087" y="0"/>
                  </a:moveTo>
                  <a:lnTo>
                    <a:pt x="0" y="0"/>
                  </a:lnTo>
                  <a:lnTo>
                    <a:pt x="0" y="998527"/>
                  </a:lnTo>
                  <a:lnTo>
                    <a:pt x="3644087" y="998527"/>
                  </a:lnTo>
                  <a:lnTo>
                    <a:pt x="3644087" y="0"/>
                  </a:lnTo>
                  <a:close/>
                </a:path>
              </a:pathLst>
            </a:custGeom>
            <a:solidFill>
              <a:srgbClr val="231F20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774583" y="1260307"/>
              <a:ext cx="1233805" cy="168910"/>
            </a:xfrm>
            <a:custGeom>
              <a:avLst/>
              <a:gdLst/>
              <a:ahLst/>
              <a:cxnLst/>
              <a:rect l="l" t="t" r="r" b="b"/>
              <a:pathLst>
                <a:path w="1233804" h="168909">
                  <a:moveTo>
                    <a:pt x="1200445" y="0"/>
                  </a:moveTo>
                  <a:lnTo>
                    <a:pt x="33027" y="0"/>
                  </a:lnTo>
                  <a:lnTo>
                    <a:pt x="20169" y="2595"/>
                  </a:lnTo>
                  <a:lnTo>
                    <a:pt x="9671" y="9673"/>
                  </a:lnTo>
                  <a:lnTo>
                    <a:pt x="2594" y="20171"/>
                  </a:lnTo>
                  <a:lnTo>
                    <a:pt x="0" y="33027"/>
                  </a:lnTo>
                  <a:lnTo>
                    <a:pt x="0" y="135403"/>
                  </a:lnTo>
                  <a:lnTo>
                    <a:pt x="2594" y="148262"/>
                  </a:lnTo>
                  <a:lnTo>
                    <a:pt x="9671" y="158760"/>
                  </a:lnTo>
                  <a:lnTo>
                    <a:pt x="20169" y="165836"/>
                  </a:lnTo>
                  <a:lnTo>
                    <a:pt x="33027" y="168431"/>
                  </a:lnTo>
                  <a:lnTo>
                    <a:pt x="1200445" y="168431"/>
                  </a:lnTo>
                  <a:lnTo>
                    <a:pt x="1213294" y="165836"/>
                  </a:lnTo>
                  <a:lnTo>
                    <a:pt x="1223789" y="158760"/>
                  </a:lnTo>
                  <a:lnTo>
                    <a:pt x="1230866" y="148262"/>
                  </a:lnTo>
                  <a:lnTo>
                    <a:pt x="1233461" y="135403"/>
                  </a:lnTo>
                  <a:lnTo>
                    <a:pt x="1233461" y="33027"/>
                  </a:lnTo>
                  <a:lnTo>
                    <a:pt x="1230866" y="20171"/>
                  </a:lnTo>
                  <a:lnTo>
                    <a:pt x="1223789" y="9673"/>
                  </a:lnTo>
                  <a:lnTo>
                    <a:pt x="1213294" y="2595"/>
                  </a:lnTo>
                  <a:lnTo>
                    <a:pt x="1200445" y="0"/>
                  </a:lnTo>
                  <a:close/>
                </a:path>
              </a:pathLst>
            </a:custGeom>
            <a:solidFill>
              <a:srgbClr val="F15B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914754" y="1298579"/>
              <a:ext cx="191477" cy="92301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127875" y="1299868"/>
              <a:ext cx="79727" cy="89724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11235398" y="1299425"/>
              <a:ext cx="152400" cy="90805"/>
            </a:xfrm>
            <a:custGeom>
              <a:avLst/>
              <a:gdLst/>
              <a:ahLst/>
              <a:cxnLst/>
              <a:rect l="l" t="t" r="r" b="b"/>
              <a:pathLst>
                <a:path w="152400" h="90805">
                  <a:moveTo>
                    <a:pt x="65493" y="444"/>
                  </a:moveTo>
                  <a:lnTo>
                    <a:pt x="0" y="444"/>
                  </a:lnTo>
                  <a:lnTo>
                    <a:pt x="0" y="14414"/>
                  </a:lnTo>
                  <a:lnTo>
                    <a:pt x="0" y="42354"/>
                  </a:lnTo>
                  <a:lnTo>
                    <a:pt x="0" y="56324"/>
                  </a:lnTo>
                  <a:lnTo>
                    <a:pt x="0" y="90614"/>
                  </a:lnTo>
                  <a:lnTo>
                    <a:pt x="16662" y="90614"/>
                  </a:lnTo>
                  <a:lnTo>
                    <a:pt x="16662" y="56324"/>
                  </a:lnTo>
                  <a:lnTo>
                    <a:pt x="59994" y="56324"/>
                  </a:lnTo>
                  <a:lnTo>
                    <a:pt x="59994" y="42354"/>
                  </a:lnTo>
                  <a:lnTo>
                    <a:pt x="16662" y="42354"/>
                  </a:lnTo>
                  <a:lnTo>
                    <a:pt x="16662" y="14414"/>
                  </a:lnTo>
                  <a:lnTo>
                    <a:pt x="65493" y="14414"/>
                  </a:lnTo>
                  <a:lnTo>
                    <a:pt x="65493" y="444"/>
                  </a:lnTo>
                  <a:close/>
                </a:path>
                <a:path w="152400" h="90805">
                  <a:moveTo>
                    <a:pt x="151879" y="76200"/>
                  </a:moveTo>
                  <a:lnTo>
                    <a:pt x="101244" y="76200"/>
                  </a:lnTo>
                  <a:lnTo>
                    <a:pt x="101244" y="52070"/>
                  </a:lnTo>
                  <a:lnTo>
                    <a:pt x="144576" y="52070"/>
                  </a:lnTo>
                  <a:lnTo>
                    <a:pt x="144576" y="38100"/>
                  </a:lnTo>
                  <a:lnTo>
                    <a:pt x="101244" y="38100"/>
                  </a:lnTo>
                  <a:lnTo>
                    <a:pt x="101244" y="13970"/>
                  </a:lnTo>
                  <a:lnTo>
                    <a:pt x="150088" y="13970"/>
                  </a:lnTo>
                  <a:lnTo>
                    <a:pt x="150088" y="0"/>
                  </a:lnTo>
                  <a:lnTo>
                    <a:pt x="84582" y="0"/>
                  </a:lnTo>
                  <a:lnTo>
                    <a:pt x="84582" y="13970"/>
                  </a:lnTo>
                  <a:lnTo>
                    <a:pt x="84582" y="38100"/>
                  </a:lnTo>
                  <a:lnTo>
                    <a:pt x="84582" y="52070"/>
                  </a:lnTo>
                  <a:lnTo>
                    <a:pt x="84582" y="76200"/>
                  </a:lnTo>
                  <a:lnTo>
                    <a:pt x="84582" y="90170"/>
                  </a:lnTo>
                  <a:lnTo>
                    <a:pt x="151879" y="90170"/>
                  </a:lnTo>
                  <a:lnTo>
                    <a:pt x="151879" y="76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409439" y="1299865"/>
              <a:ext cx="76661" cy="89724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11507216" y="1299425"/>
              <a:ext cx="67310" cy="90170"/>
            </a:xfrm>
            <a:custGeom>
              <a:avLst/>
              <a:gdLst/>
              <a:ahLst/>
              <a:cxnLst/>
              <a:rect l="l" t="t" r="r" b="b"/>
              <a:pathLst>
                <a:path w="67309" h="90169">
                  <a:moveTo>
                    <a:pt x="67297" y="76200"/>
                  </a:moveTo>
                  <a:lnTo>
                    <a:pt x="16662" y="76200"/>
                  </a:lnTo>
                  <a:lnTo>
                    <a:pt x="16662" y="52070"/>
                  </a:lnTo>
                  <a:lnTo>
                    <a:pt x="59994" y="52070"/>
                  </a:lnTo>
                  <a:lnTo>
                    <a:pt x="59994" y="38100"/>
                  </a:lnTo>
                  <a:lnTo>
                    <a:pt x="16662" y="38100"/>
                  </a:lnTo>
                  <a:lnTo>
                    <a:pt x="16662" y="13970"/>
                  </a:lnTo>
                  <a:lnTo>
                    <a:pt x="65506" y="13970"/>
                  </a:lnTo>
                  <a:lnTo>
                    <a:pt x="65506" y="0"/>
                  </a:lnTo>
                  <a:lnTo>
                    <a:pt x="0" y="0"/>
                  </a:lnTo>
                  <a:lnTo>
                    <a:pt x="0" y="13970"/>
                  </a:lnTo>
                  <a:lnTo>
                    <a:pt x="0" y="38100"/>
                  </a:lnTo>
                  <a:lnTo>
                    <a:pt x="0" y="52070"/>
                  </a:lnTo>
                  <a:lnTo>
                    <a:pt x="0" y="76200"/>
                  </a:lnTo>
                  <a:lnTo>
                    <a:pt x="0" y="90170"/>
                  </a:lnTo>
                  <a:lnTo>
                    <a:pt x="67297" y="90170"/>
                  </a:lnTo>
                  <a:lnTo>
                    <a:pt x="67297" y="76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596672" y="1299868"/>
              <a:ext cx="79727" cy="89724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698049" y="1298579"/>
              <a:ext cx="169821" cy="92301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9625059" y="542317"/>
              <a:ext cx="3532504" cy="342900"/>
            </a:xfrm>
            <a:custGeom>
              <a:avLst/>
              <a:gdLst/>
              <a:ahLst/>
              <a:cxnLst/>
              <a:rect l="l" t="t" r="r" b="b"/>
              <a:pathLst>
                <a:path w="3532505" h="342900">
                  <a:moveTo>
                    <a:pt x="185270" y="0"/>
                  </a:moveTo>
                  <a:lnTo>
                    <a:pt x="134021" y="5698"/>
                  </a:lnTo>
                  <a:lnTo>
                    <a:pt x="89205" y="22041"/>
                  </a:lnTo>
                  <a:lnTo>
                    <a:pt x="52108" y="47896"/>
                  </a:lnTo>
                  <a:lnTo>
                    <a:pt x="24016" y="82133"/>
                  </a:lnTo>
                  <a:lnTo>
                    <a:pt x="6218" y="123621"/>
                  </a:lnTo>
                  <a:lnTo>
                    <a:pt x="0" y="171228"/>
                  </a:lnTo>
                  <a:lnTo>
                    <a:pt x="6207" y="218835"/>
                  </a:lnTo>
                  <a:lnTo>
                    <a:pt x="23929" y="260320"/>
                  </a:lnTo>
                  <a:lnTo>
                    <a:pt x="51813" y="294555"/>
                  </a:lnTo>
                  <a:lnTo>
                    <a:pt x="88507" y="320407"/>
                  </a:lnTo>
                  <a:lnTo>
                    <a:pt x="132657" y="336747"/>
                  </a:lnTo>
                  <a:lnTo>
                    <a:pt x="182914" y="342445"/>
                  </a:lnTo>
                  <a:lnTo>
                    <a:pt x="219949" y="339755"/>
                  </a:lnTo>
                  <a:lnTo>
                    <a:pt x="257418" y="331800"/>
                  </a:lnTo>
                  <a:lnTo>
                    <a:pt x="293306" y="318758"/>
                  </a:lnTo>
                  <a:lnTo>
                    <a:pt x="325601" y="300804"/>
                  </a:lnTo>
                  <a:lnTo>
                    <a:pt x="325601" y="253097"/>
                  </a:lnTo>
                  <a:lnTo>
                    <a:pt x="189475" y="253097"/>
                  </a:lnTo>
                  <a:lnTo>
                    <a:pt x="157331" y="247213"/>
                  </a:lnTo>
                  <a:lnTo>
                    <a:pt x="132691" y="230583"/>
                  </a:lnTo>
                  <a:lnTo>
                    <a:pt x="116913" y="204743"/>
                  </a:lnTo>
                  <a:lnTo>
                    <a:pt x="111353" y="171228"/>
                  </a:lnTo>
                  <a:lnTo>
                    <a:pt x="116935" y="137120"/>
                  </a:lnTo>
                  <a:lnTo>
                    <a:pt x="132866" y="111346"/>
                  </a:lnTo>
                  <a:lnTo>
                    <a:pt x="157920" y="95046"/>
                  </a:lnTo>
                  <a:lnTo>
                    <a:pt x="190871" y="89360"/>
                  </a:lnTo>
                  <a:lnTo>
                    <a:pt x="305228" y="89360"/>
                  </a:lnTo>
                  <a:lnTo>
                    <a:pt x="334965" y="63168"/>
                  </a:lnTo>
                  <a:lnTo>
                    <a:pt x="306639" y="36126"/>
                  </a:lnTo>
                  <a:lnTo>
                    <a:pt x="271868" y="16320"/>
                  </a:lnTo>
                  <a:lnTo>
                    <a:pt x="231221" y="4145"/>
                  </a:lnTo>
                  <a:lnTo>
                    <a:pt x="185270" y="0"/>
                  </a:lnTo>
                  <a:close/>
                </a:path>
                <a:path w="3532505" h="342900">
                  <a:moveTo>
                    <a:pt x="325601" y="162341"/>
                  </a:moveTo>
                  <a:lnTo>
                    <a:pt x="229703" y="162341"/>
                  </a:lnTo>
                  <a:lnTo>
                    <a:pt x="229703" y="245140"/>
                  </a:lnTo>
                  <a:lnTo>
                    <a:pt x="219601" y="248746"/>
                  </a:lnTo>
                  <a:lnTo>
                    <a:pt x="209587" y="251219"/>
                  </a:lnTo>
                  <a:lnTo>
                    <a:pt x="199573" y="252641"/>
                  </a:lnTo>
                  <a:lnTo>
                    <a:pt x="189475" y="253097"/>
                  </a:lnTo>
                  <a:lnTo>
                    <a:pt x="325601" y="253097"/>
                  </a:lnTo>
                  <a:lnTo>
                    <a:pt x="325601" y="162341"/>
                  </a:lnTo>
                  <a:close/>
                </a:path>
                <a:path w="3532505" h="342900">
                  <a:moveTo>
                    <a:pt x="305228" y="89360"/>
                  </a:moveTo>
                  <a:lnTo>
                    <a:pt x="190871" y="89360"/>
                  </a:lnTo>
                  <a:lnTo>
                    <a:pt x="211690" y="91633"/>
                  </a:lnTo>
                  <a:lnTo>
                    <a:pt x="230754" y="98424"/>
                  </a:lnTo>
                  <a:lnTo>
                    <a:pt x="248241" y="109688"/>
                  </a:lnTo>
                  <a:lnTo>
                    <a:pt x="264329" y="125382"/>
                  </a:lnTo>
                  <a:lnTo>
                    <a:pt x="305228" y="89360"/>
                  </a:lnTo>
                  <a:close/>
                </a:path>
                <a:path w="3532505" h="342900">
                  <a:moveTo>
                    <a:pt x="644700" y="7491"/>
                  </a:moveTo>
                  <a:lnTo>
                    <a:pt x="378515" y="7491"/>
                  </a:lnTo>
                  <a:lnTo>
                    <a:pt x="378515" y="334954"/>
                  </a:lnTo>
                  <a:lnTo>
                    <a:pt x="650778" y="334954"/>
                  </a:lnTo>
                  <a:lnTo>
                    <a:pt x="650778" y="251689"/>
                  </a:lnTo>
                  <a:lnTo>
                    <a:pt x="487041" y="251689"/>
                  </a:lnTo>
                  <a:lnTo>
                    <a:pt x="487041" y="208652"/>
                  </a:lnTo>
                  <a:lnTo>
                    <a:pt x="625511" y="208652"/>
                  </a:lnTo>
                  <a:lnTo>
                    <a:pt x="625511" y="129122"/>
                  </a:lnTo>
                  <a:lnTo>
                    <a:pt x="487041" y="129122"/>
                  </a:lnTo>
                  <a:lnTo>
                    <a:pt x="487041" y="90756"/>
                  </a:lnTo>
                  <a:lnTo>
                    <a:pt x="644700" y="90756"/>
                  </a:lnTo>
                  <a:lnTo>
                    <a:pt x="644700" y="7491"/>
                  </a:lnTo>
                  <a:close/>
                </a:path>
                <a:path w="3532505" h="342900">
                  <a:moveTo>
                    <a:pt x="862461" y="0"/>
                  </a:moveTo>
                  <a:lnTo>
                    <a:pt x="811736" y="5795"/>
                  </a:lnTo>
                  <a:lnTo>
                    <a:pt x="767145" y="22351"/>
                  </a:lnTo>
                  <a:lnTo>
                    <a:pt x="730065" y="48420"/>
                  </a:lnTo>
                  <a:lnTo>
                    <a:pt x="701874" y="82754"/>
                  </a:lnTo>
                  <a:lnTo>
                    <a:pt x="683949" y="124106"/>
                  </a:lnTo>
                  <a:lnTo>
                    <a:pt x="677668" y="171228"/>
                  </a:lnTo>
                  <a:lnTo>
                    <a:pt x="683949" y="218346"/>
                  </a:lnTo>
                  <a:lnTo>
                    <a:pt x="701874" y="259695"/>
                  </a:lnTo>
                  <a:lnTo>
                    <a:pt x="730065" y="294027"/>
                  </a:lnTo>
                  <a:lnTo>
                    <a:pt x="767145" y="320094"/>
                  </a:lnTo>
                  <a:lnTo>
                    <a:pt x="811736" y="336650"/>
                  </a:lnTo>
                  <a:lnTo>
                    <a:pt x="862461" y="342445"/>
                  </a:lnTo>
                  <a:lnTo>
                    <a:pt x="913182" y="336650"/>
                  </a:lnTo>
                  <a:lnTo>
                    <a:pt x="957770" y="320094"/>
                  </a:lnTo>
                  <a:lnTo>
                    <a:pt x="994846" y="294027"/>
                  </a:lnTo>
                  <a:lnTo>
                    <a:pt x="1023034" y="259695"/>
                  </a:lnTo>
                  <a:lnTo>
                    <a:pt x="1025893" y="253097"/>
                  </a:lnTo>
                  <a:lnTo>
                    <a:pt x="862461" y="253097"/>
                  </a:lnTo>
                  <a:lnTo>
                    <a:pt x="833810" y="247474"/>
                  </a:lnTo>
                  <a:lnTo>
                    <a:pt x="810472" y="231281"/>
                  </a:lnTo>
                  <a:lnTo>
                    <a:pt x="794766" y="205529"/>
                  </a:lnTo>
                  <a:lnTo>
                    <a:pt x="789015" y="171228"/>
                  </a:lnTo>
                  <a:lnTo>
                    <a:pt x="794766" y="136923"/>
                  </a:lnTo>
                  <a:lnTo>
                    <a:pt x="810472" y="111171"/>
                  </a:lnTo>
                  <a:lnTo>
                    <a:pt x="833810" y="94981"/>
                  </a:lnTo>
                  <a:lnTo>
                    <a:pt x="862461" y="89360"/>
                  </a:lnTo>
                  <a:lnTo>
                    <a:pt x="1025897" y="89360"/>
                  </a:lnTo>
                  <a:lnTo>
                    <a:pt x="1023034" y="82754"/>
                  </a:lnTo>
                  <a:lnTo>
                    <a:pt x="994846" y="48420"/>
                  </a:lnTo>
                  <a:lnTo>
                    <a:pt x="957770" y="22351"/>
                  </a:lnTo>
                  <a:lnTo>
                    <a:pt x="913182" y="5795"/>
                  </a:lnTo>
                  <a:lnTo>
                    <a:pt x="862461" y="0"/>
                  </a:lnTo>
                  <a:close/>
                </a:path>
                <a:path w="3532505" h="342900">
                  <a:moveTo>
                    <a:pt x="1025897" y="89360"/>
                  </a:moveTo>
                  <a:lnTo>
                    <a:pt x="862461" y="89360"/>
                  </a:lnTo>
                  <a:lnTo>
                    <a:pt x="891104" y="94981"/>
                  </a:lnTo>
                  <a:lnTo>
                    <a:pt x="914444" y="111171"/>
                  </a:lnTo>
                  <a:lnTo>
                    <a:pt x="930154" y="136923"/>
                  </a:lnTo>
                  <a:lnTo>
                    <a:pt x="935907" y="171228"/>
                  </a:lnTo>
                  <a:lnTo>
                    <a:pt x="930154" y="205529"/>
                  </a:lnTo>
                  <a:lnTo>
                    <a:pt x="914444" y="231281"/>
                  </a:lnTo>
                  <a:lnTo>
                    <a:pt x="891104" y="247474"/>
                  </a:lnTo>
                  <a:lnTo>
                    <a:pt x="862461" y="253097"/>
                  </a:lnTo>
                  <a:lnTo>
                    <a:pt x="1025893" y="253097"/>
                  </a:lnTo>
                  <a:lnTo>
                    <a:pt x="1040956" y="218346"/>
                  </a:lnTo>
                  <a:lnTo>
                    <a:pt x="1047236" y="171228"/>
                  </a:lnTo>
                  <a:lnTo>
                    <a:pt x="1040956" y="124106"/>
                  </a:lnTo>
                  <a:lnTo>
                    <a:pt x="1025897" y="89360"/>
                  </a:lnTo>
                  <a:close/>
                </a:path>
                <a:path w="3532505" h="342900">
                  <a:moveTo>
                    <a:pt x="1265702" y="93112"/>
                  </a:moveTo>
                  <a:lnTo>
                    <a:pt x="1155309" y="93112"/>
                  </a:lnTo>
                  <a:lnTo>
                    <a:pt x="1155309" y="334954"/>
                  </a:lnTo>
                  <a:lnTo>
                    <a:pt x="1265702" y="334954"/>
                  </a:lnTo>
                  <a:lnTo>
                    <a:pt x="1265702" y="93112"/>
                  </a:lnTo>
                  <a:close/>
                </a:path>
                <a:path w="3532505" h="342900">
                  <a:moveTo>
                    <a:pt x="1361606" y="7491"/>
                  </a:moveTo>
                  <a:lnTo>
                    <a:pt x="1059399" y="7491"/>
                  </a:lnTo>
                  <a:lnTo>
                    <a:pt x="1059399" y="93112"/>
                  </a:lnTo>
                  <a:lnTo>
                    <a:pt x="1361606" y="93112"/>
                  </a:lnTo>
                  <a:lnTo>
                    <a:pt x="1361606" y="7491"/>
                  </a:lnTo>
                  <a:close/>
                </a:path>
                <a:path w="3532505" h="342900">
                  <a:moveTo>
                    <a:pt x="1498435" y="7491"/>
                  </a:moveTo>
                  <a:lnTo>
                    <a:pt x="1388030" y="7491"/>
                  </a:lnTo>
                  <a:lnTo>
                    <a:pt x="1388030" y="334954"/>
                  </a:lnTo>
                  <a:lnTo>
                    <a:pt x="1498435" y="334954"/>
                  </a:lnTo>
                  <a:lnTo>
                    <a:pt x="1498435" y="214265"/>
                  </a:lnTo>
                  <a:lnTo>
                    <a:pt x="1710822" y="214265"/>
                  </a:lnTo>
                  <a:lnTo>
                    <a:pt x="1710822" y="123509"/>
                  </a:lnTo>
                  <a:lnTo>
                    <a:pt x="1498435" y="123509"/>
                  </a:lnTo>
                  <a:lnTo>
                    <a:pt x="1498435" y="7491"/>
                  </a:lnTo>
                  <a:close/>
                </a:path>
                <a:path w="3532505" h="342900">
                  <a:moveTo>
                    <a:pt x="1710822" y="214265"/>
                  </a:moveTo>
                  <a:lnTo>
                    <a:pt x="1600423" y="214265"/>
                  </a:lnTo>
                  <a:lnTo>
                    <a:pt x="1600423" y="334954"/>
                  </a:lnTo>
                  <a:lnTo>
                    <a:pt x="1710822" y="334954"/>
                  </a:lnTo>
                  <a:lnTo>
                    <a:pt x="1710822" y="214265"/>
                  </a:lnTo>
                  <a:close/>
                </a:path>
                <a:path w="3532505" h="342900">
                  <a:moveTo>
                    <a:pt x="1710822" y="7491"/>
                  </a:moveTo>
                  <a:lnTo>
                    <a:pt x="1600423" y="7491"/>
                  </a:lnTo>
                  <a:lnTo>
                    <a:pt x="1600423" y="123509"/>
                  </a:lnTo>
                  <a:lnTo>
                    <a:pt x="1710822" y="123509"/>
                  </a:lnTo>
                  <a:lnTo>
                    <a:pt x="1710822" y="7491"/>
                  </a:lnTo>
                  <a:close/>
                </a:path>
                <a:path w="3532505" h="342900">
                  <a:moveTo>
                    <a:pt x="2035850" y="7491"/>
                  </a:moveTo>
                  <a:lnTo>
                    <a:pt x="1769672" y="7491"/>
                  </a:lnTo>
                  <a:lnTo>
                    <a:pt x="1769672" y="334954"/>
                  </a:lnTo>
                  <a:lnTo>
                    <a:pt x="2041934" y="334954"/>
                  </a:lnTo>
                  <a:lnTo>
                    <a:pt x="2041934" y="251689"/>
                  </a:lnTo>
                  <a:lnTo>
                    <a:pt x="1878209" y="251689"/>
                  </a:lnTo>
                  <a:lnTo>
                    <a:pt x="1878209" y="208652"/>
                  </a:lnTo>
                  <a:lnTo>
                    <a:pt x="2016673" y="208652"/>
                  </a:lnTo>
                  <a:lnTo>
                    <a:pt x="2016673" y="129122"/>
                  </a:lnTo>
                  <a:lnTo>
                    <a:pt x="1878209" y="129122"/>
                  </a:lnTo>
                  <a:lnTo>
                    <a:pt x="1878209" y="90756"/>
                  </a:lnTo>
                  <a:lnTo>
                    <a:pt x="2035850" y="90756"/>
                  </a:lnTo>
                  <a:lnTo>
                    <a:pt x="2035850" y="7491"/>
                  </a:lnTo>
                  <a:close/>
                </a:path>
                <a:path w="3532505" h="342900">
                  <a:moveTo>
                    <a:pt x="2248887" y="7491"/>
                  </a:moveTo>
                  <a:lnTo>
                    <a:pt x="2091240" y="7491"/>
                  </a:lnTo>
                  <a:lnTo>
                    <a:pt x="2091240" y="334954"/>
                  </a:lnTo>
                  <a:lnTo>
                    <a:pt x="2201639" y="334954"/>
                  </a:lnTo>
                  <a:lnTo>
                    <a:pt x="2201639" y="252620"/>
                  </a:lnTo>
                  <a:lnTo>
                    <a:pt x="2349103" y="252620"/>
                  </a:lnTo>
                  <a:lnTo>
                    <a:pt x="2336369" y="233908"/>
                  </a:lnTo>
                  <a:lnTo>
                    <a:pt x="2362595" y="215984"/>
                  </a:lnTo>
                  <a:lnTo>
                    <a:pt x="2381979" y="192624"/>
                  </a:lnTo>
                  <a:lnTo>
                    <a:pt x="2391810" y="169350"/>
                  </a:lnTo>
                  <a:lnTo>
                    <a:pt x="2201639" y="169350"/>
                  </a:lnTo>
                  <a:lnTo>
                    <a:pt x="2201639" y="92635"/>
                  </a:lnTo>
                  <a:lnTo>
                    <a:pt x="2391933" y="92635"/>
                  </a:lnTo>
                  <a:lnTo>
                    <a:pt x="2391355" y="89046"/>
                  </a:lnTo>
                  <a:lnTo>
                    <a:pt x="2371860" y="54782"/>
                  </a:lnTo>
                  <a:lnTo>
                    <a:pt x="2340824" y="29138"/>
                  </a:lnTo>
                  <a:lnTo>
                    <a:pt x="2299436" y="13060"/>
                  </a:lnTo>
                  <a:lnTo>
                    <a:pt x="2248887" y="7491"/>
                  </a:lnTo>
                  <a:close/>
                </a:path>
                <a:path w="3532505" h="342900">
                  <a:moveTo>
                    <a:pt x="2349103" y="252620"/>
                  </a:moveTo>
                  <a:lnTo>
                    <a:pt x="2231583" y="252620"/>
                  </a:lnTo>
                  <a:lnTo>
                    <a:pt x="2287248" y="334954"/>
                  </a:lnTo>
                  <a:lnTo>
                    <a:pt x="2405132" y="334954"/>
                  </a:lnTo>
                  <a:lnTo>
                    <a:pt x="2349103" y="252620"/>
                  </a:lnTo>
                  <a:close/>
                </a:path>
                <a:path w="3532505" h="342900">
                  <a:moveTo>
                    <a:pt x="2391933" y="92635"/>
                  </a:moveTo>
                  <a:lnTo>
                    <a:pt x="2241872" y="92635"/>
                  </a:lnTo>
                  <a:lnTo>
                    <a:pt x="2261718" y="95274"/>
                  </a:lnTo>
                  <a:lnTo>
                    <a:pt x="2275731" y="102869"/>
                  </a:lnTo>
                  <a:lnTo>
                    <a:pt x="2284041" y="114935"/>
                  </a:lnTo>
                  <a:lnTo>
                    <a:pt x="2286782" y="130989"/>
                  </a:lnTo>
                  <a:lnTo>
                    <a:pt x="2284041" y="147049"/>
                  </a:lnTo>
                  <a:lnTo>
                    <a:pt x="2275731" y="159117"/>
                  </a:lnTo>
                  <a:lnTo>
                    <a:pt x="2261718" y="166711"/>
                  </a:lnTo>
                  <a:lnTo>
                    <a:pt x="2241872" y="169350"/>
                  </a:lnTo>
                  <a:lnTo>
                    <a:pt x="2391810" y="169350"/>
                  </a:lnTo>
                  <a:lnTo>
                    <a:pt x="2393995" y="164176"/>
                  </a:lnTo>
                  <a:lnTo>
                    <a:pt x="2398117" y="130989"/>
                  </a:lnTo>
                  <a:lnTo>
                    <a:pt x="2391933" y="92635"/>
                  </a:lnTo>
                  <a:close/>
                </a:path>
                <a:path w="3532505" h="342900">
                  <a:moveTo>
                    <a:pt x="2534010" y="7491"/>
                  </a:moveTo>
                  <a:lnTo>
                    <a:pt x="2443254" y="7491"/>
                  </a:lnTo>
                  <a:lnTo>
                    <a:pt x="2443254" y="334954"/>
                  </a:lnTo>
                  <a:lnTo>
                    <a:pt x="2543840" y="334954"/>
                  </a:lnTo>
                  <a:lnTo>
                    <a:pt x="2543840" y="190871"/>
                  </a:lnTo>
                  <a:lnTo>
                    <a:pt x="2731656" y="190871"/>
                  </a:lnTo>
                  <a:lnTo>
                    <a:pt x="2734706" y="185735"/>
                  </a:lnTo>
                  <a:lnTo>
                    <a:pt x="2835799" y="185735"/>
                  </a:lnTo>
                  <a:lnTo>
                    <a:pt x="2835789" y="181983"/>
                  </a:lnTo>
                  <a:lnTo>
                    <a:pt x="2640681" y="181983"/>
                  </a:lnTo>
                  <a:lnTo>
                    <a:pt x="2534010" y="7491"/>
                  </a:lnTo>
                  <a:close/>
                </a:path>
                <a:path w="3532505" h="342900">
                  <a:moveTo>
                    <a:pt x="2835799" y="185735"/>
                  </a:moveTo>
                  <a:lnTo>
                    <a:pt x="2734706" y="185735"/>
                  </a:lnTo>
                  <a:lnTo>
                    <a:pt x="2735648" y="334954"/>
                  </a:lnTo>
                  <a:lnTo>
                    <a:pt x="2836229" y="334954"/>
                  </a:lnTo>
                  <a:lnTo>
                    <a:pt x="2835814" y="190871"/>
                  </a:lnTo>
                  <a:lnTo>
                    <a:pt x="2835799" y="185735"/>
                  </a:lnTo>
                  <a:close/>
                </a:path>
                <a:path w="3532505" h="342900">
                  <a:moveTo>
                    <a:pt x="2731656" y="190871"/>
                  </a:moveTo>
                  <a:lnTo>
                    <a:pt x="2543840" y="190871"/>
                  </a:lnTo>
                  <a:lnTo>
                    <a:pt x="2614948" y="305493"/>
                  </a:lnTo>
                  <a:lnTo>
                    <a:pt x="2663598" y="305493"/>
                  </a:lnTo>
                  <a:lnTo>
                    <a:pt x="2731656" y="190871"/>
                  </a:lnTo>
                  <a:close/>
                </a:path>
                <a:path w="3532505" h="342900">
                  <a:moveTo>
                    <a:pt x="2835286" y="7491"/>
                  </a:moveTo>
                  <a:lnTo>
                    <a:pt x="2744524" y="7491"/>
                  </a:lnTo>
                  <a:lnTo>
                    <a:pt x="2640681" y="181983"/>
                  </a:lnTo>
                  <a:lnTo>
                    <a:pt x="2835789" y="181983"/>
                  </a:lnTo>
                  <a:lnTo>
                    <a:pt x="2835286" y="7491"/>
                  </a:lnTo>
                  <a:close/>
                </a:path>
                <a:path w="3532505" h="342900">
                  <a:moveTo>
                    <a:pt x="3109750" y="7491"/>
                  </a:moveTo>
                  <a:lnTo>
                    <a:pt x="3001224" y="7491"/>
                  </a:lnTo>
                  <a:lnTo>
                    <a:pt x="2858060" y="334954"/>
                  </a:lnTo>
                  <a:lnTo>
                    <a:pt x="2970338" y="334954"/>
                  </a:lnTo>
                  <a:lnTo>
                    <a:pt x="2992325" y="277881"/>
                  </a:lnTo>
                  <a:lnTo>
                    <a:pt x="3227953" y="277881"/>
                  </a:lnTo>
                  <a:lnTo>
                    <a:pt x="3193186" y="198351"/>
                  </a:lnTo>
                  <a:lnTo>
                    <a:pt x="3022728" y="198351"/>
                  </a:lnTo>
                  <a:lnTo>
                    <a:pt x="3054545" y="116017"/>
                  </a:lnTo>
                  <a:lnTo>
                    <a:pt x="3157193" y="116017"/>
                  </a:lnTo>
                  <a:lnTo>
                    <a:pt x="3109750" y="7491"/>
                  </a:lnTo>
                  <a:close/>
                </a:path>
                <a:path w="3532505" h="342900">
                  <a:moveTo>
                    <a:pt x="3227953" y="277881"/>
                  </a:moveTo>
                  <a:lnTo>
                    <a:pt x="3116765" y="277881"/>
                  </a:lnTo>
                  <a:lnTo>
                    <a:pt x="3138746" y="334954"/>
                  </a:lnTo>
                  <a:lnTo>
                    <a:pt x="3252902" y="334954"/>
                  </a:lnTo>
                  <a:lnTo>
                    <a:pt x="3227953" y="277881"/>
                  </a:lnTo>
                  <a:close/>
                </a:path>
                <a:path w="3532505" h="342900">
                  <a:moveTo>
                    <a:pt x="3157193" y="116017"/>
                  </a:moveTo>
                  <a:lnTo>
                    <a:pt x="3054545" y="116017"/>
                  </a:lnTo>
                  <a:lnTo>
                    <a:pt x="3086356" y="198351"/>
                  </a:lnTo>
                  <a:lnTo>
                    <a:pt x="3193186" y="198351"/>
                  </a:lnTo>
                  <a:lnTo>
                    <a:pt x="3157193" y="116017"/>
                  </a:lnTo>
                  <a:close/>
                </a:path>
                <a:path w="3532505" h="342900">
                  <a:moveTo>
                    <a:pt x="3384679" y="7491"/>
                  </a:moveTo>
                  <a:lnTo>
                    <a:pt x="3274281" y="7491"/>
                  </a:lnTo>
                  <a:lnTo>
                    <a:pt x="3274281" y="334954"/>
                  </a:lnTo>
                  <a:lnTo>
                    <a:pt x="3532502" y="334954"/>
                  </a:lnTo>
                  <a:lnTo>
                    <a:pt x="3532502" y="249357"/>
                  </a:lnTo>
                  <a:lnTo>
                    <a:pt x="3384679" y="249357"/>
                  </a:lnTo>
                  <a:lnTo>
                    <a:pt x="3384679" y="7491"/>
                  </a:lnTo>
                  <a:close/>
                </a:path>
              </a:pathLst>
            </a:custGeom>
            <a:solidFill>
              <a:srgbClr val="F15B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0821492" y="988719"/>
              <a:ext cx="149225" cy="179070"/>
            </a:xfrm>
            <a:custGeom>
              <a:avLst/>
              <a:gdLst/>
              <a:ahLst/>
              <a:cxnLst/>
              <a:rect l="l" t="t" r="r" b="b"/>
              <a:pathLst>
                <a:path w="149225" h="179069">
                  <a:moveTo>
                    <a:pt x="149199" y="133350"/>
                  </a:moveTo>
                  <a:lnTo>
                    <a:pt x="59474" y="133350"/>
                  </a:lnTo>
                  <a:lnTo>
                    <a:pt x="59474" y="109220"/>
                  </a:lnTo>
                  <a:lnTo>
                    <a:pt x="135356" y="109220"/>
                  </a:lnTo>
                  <a:lnTo>
                    <a:pt x="135356" y="66040"/>
                  </a:lnTo>
                  <a:lnTo>
                    <a:pt x="59474" y="66040"/>
                  </a:lnTo>
                  <a:lnTo>
                    <a:pt x="59474" y="45720"/>
                  </a:lnTo>
                  <a:lnTo>
                    <a:pt x="145859" y="45720"/>
                  </a:lnTo>
                  <a:lnTo>
                    <a:pt x="145859" y="0"/>
                  </a:lnTo>
                  <a:lnTo>
                    <a:pt x="0" y="0"/>
                  </a:lnTo>
                  <a:lnTo>
                    <a:pt x="0" y="45720"/>
                  </a:lnTo>
                  <a:lnTo>
                    <a:pt x="0" y="66040"/>
                  </a:lnTo>
                  <a:lnTo>
                    <a:pt x="0" y="109220"/>
                  </a:lnTo>
                  <a:lnTo>
                    <a:pt x="0" y="133350"/>
                  </a:lnTo>
                  <a:lnTo>
                    <a:pt x="0" y="179070"/>
                  </a:lnTo>
                  <a:lnTo>
                    <a:pt x="149199" y="179070"/>
                  </a:lnTo>
                  <a:lnTo>
                    <a:pt x="149199" y="133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005282" y="988249"/>
              <a:ext cx="176877" cy="179442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11221847" y="984160"/>
              <a:ext cx="759460" cy="187960"/>
            </a:xfrm>
            <a:custGeom>
              <a:avLst/>
              <a:gdLst/>
              <a:ahLst/>
              <a:cxnLst/>
              <a:rect l="l" t="t" r="r" b="b"/>
              <a:pathLst>
                <a:path w="759459" h="187959">
                  <a:moveTo>
                    <a:pt x="149199" y="137909"/>
                  </a:moveTo>
                  <a:lnTo>
                    <a:pt x="59474" y="137909"/>
                  </a:lnTo>
                  <a:lnTo>
                    <a:pt x="59474" y="113779"/>
                  </a:lnTo>
                  <a:lnTo>
                    <a:pt x="135356" y="113779"/>
                  </a:lnTo>
                  <a:lnTo>
                    <a:pt x="135356" y="70599"/>
                  </a:lnTo>
                  <a:lnTo>
                    <a:pt x="59474" y="70599"/>
                  </a:lnTo>
                  <a:lnTo>
                    <a:pt x="59474" y="50279"/>
                  </a:lnTo>
                  <a:lnTo>
                    <a:pt x="145859" y="50279"/>
                  </a:lnTo>
                  <a:lnTo>
                    <a:pt x="145859" y="4559"/>
                  </a:lnTo>
                  <a:lnTo>
                    <a:pt x="0" y="4559"/>
                  </a:lnTo>
                  <a:lnTo>
                    <a:pt x="0" y="50279"/>
                  </a:lnTo>
                  <a:lnTo>
                    <a:pt x="0" y="70599"/>
                  </a:lnTo>
                  <a:lnTo>
                    <a:pt x="0" y="113779"/>
                  </a:lnTo>
                  <a:lnTo>
                    <a:pt x="0" y="137909"/>
                  </a:lnTo>
                  <a:lnTo>
                    <a:pt x="0" y="183629"/>
                  </a:lnTo>
                  <a:lnTo>
                    <a:pt x="149199" y="183629"/>
                  </a:lnTo>
                  <a:lnTo>
                    <a:pt x="149199" y="137909"/>
                  </a:lnTo>
                  <a:close/>
                </a:path>
                <a:path w="759459" h="187959">
                  <a:moveTo>
                    <a:pt x="355790" y="183527"/>
                  </a:moveTo>
                  <a:lnTo>
                    <a:pt x="325069" y="138417"/>
                  </a:lnTo>
                  <a:lnTo>
                    <a:pt x="318096" y="128168"/>
                  </a:lnTo>
                  <a:lnTo>
                    <a:pt x="332473" y="118351"/>
                  </a:lnTo>
                  <a:lnTo>
                    <a:pt x="343103" y="105537"/>
                  </a:lnTo>
                  <a:lnTo>
                    <a:pt x="348488" y="92786"/>
                  </a:lnTo>
                  <a:lnTo>
                    <a:pt x="349681" y="89954"/>
                  </a:lnTo>
                  <a:lnTo>
                    <a:pt x="351942" y="71767"/>
                  </a:lnTo>
                  <a:lnTo>
                    <a:pt x="347649" y="50749"/>
                  </a:lnTo>
                  <a:lnTo>
                    <a:pt x="346202" y="43675"/>
                  </a:lnTo>
                  <a:lnTo>
                    <a:pt x="329806" y="22352"/>
                  </a:lnTo>
                  <a:lnTo>
                    <a:pt x="304038" y="8826"/>
                  </a:lnTo>
                  <a:lnTo>
                    <a:pt x="290931" y="6997"/>
                  </a:lnTo>
                  <a:lnTo>
                    <a:pt x="290931" y="71767"/>
                  </a:lnTo>
                  <a:lnTo>
                    <a:pt x="289433" y="80568"/>
                  </a:lnTo>
                  <a:lnTo>
                    <a:pt x="284873" y="87185"/>
                  </a:lnTo>
                  <a:lnTo>
                    <a:pt x="277202" y="91338"/>
                  </a:lnTo>
                  <a:lnTo>
                    <a:pt x="266319" y="92786"/>
                  </a:lnTo>
                  <a:lnTo>
                    <a:pt x="244271" y="92786"/>
                  </a:lnTo>
                  <a:lnTo>
                    <a:pt x="244271" y="50749"/>
                  </a:lnTo>
                  <a:lnTo>
                    <a:pt x="266319" y="50749"/>
                  </a:lnTo>
                  <a:lnTo>
                    <a:pt x="277202" y="52197"/>
                  </a:lnTo>
                  <a:lnTo>
                    <a:pt x="284873" y="56362"/>
                  </a:lnTo>
                  <a:lnTo>
                    <a:pt x="289433" y="62966"/>
                  </a:lnTo>
                  <a:lnTo>
                    <a:pt x="290931" y="71767"/>
                  </a:lnTo>
                  <a:lnTo>
                    <a:pt x="290931" y="6997"/>
                  </a:lnTo>
                  <a:lnTo>
                    <a:pt x="270167" y="4089"/>
                  </a:lnTo>
                  <a:lnTo>
                    <a:pt x="183781" y="4089"/>
                  </a:lnTo>
                  <a:lnTo>
                    <a:pt x="183781" y="183527"/>
                  </a:lnTo>
                  <a:lnTo>
                    <a:pt x="244271" y="183527"/>
                  </a:lnTo>
                  <a:lnTo>
                    <a:pt x="244271" y="138417"/>
                  </a:lnTo>
                  <a:lnTo>
                    <a:pt x="260692" y="138417"/>
                  </a:lnTo>
                  <a:lnTo>
                    <a:pt x="291185" y="183527"/>
                  </a:lnTo>
                  <a:lnTo>
                    <a:pt x="355790" y="183527"/>
                  </a:lnTo>
                  <a:close/>
                </a:path>
                <a:path w="759459" h="187959">
                  <a:moveTo>
                    <a:pt x="557237" y="34594"/>
                  </a:moveTo>
                  <a:lnTo>
                    <a:pt x="541718" y="19786"/>
                  </a:lnTo>
                  <a:lnTo>
                    <a:pt x="522668" y="8940"/>
                  </a:lnTo>
                  <a:lnTo>
                    <a:pt x="500392" y="2260"/>
                  </a:lnTo>
                  <a:lnTo>
                    <a:pt x="475208" y="0"/>
                  </a:lnTo>
                  <a:lnTo>
                    <a:pt x="434365" y="6908"/>
                  </a:lnTo>
                  <a:lnTo>
                    <a:pt x="402247" y="26238"/>
                  </a:lnTo>
                  <a:lnTo>
                    <a:pt x="381241" y="55905"/>
                  </a:lnTo>
                  <a:lnTo>
                    <a:pt x="373697" y="93814"/>
                  </a:lnTo>
                  <a:lnTo>
                    <a:pt x="381215" y="131724"/>
                  </a:lnTo>
                  <a:lnTo>
                    <a:pt x="402094" y="161391"/>
                  </a:lnTo>
                  <a:lnTo>
                    <a:pt x="433832" y="180733"/>
                  </a:lnTo>
                  <a:lnTo>
                    <a:pt x="473925" y="187642"/>
                  </a:lnTo>
                  <a:lnTo>
                    <a:pt x="494220" y="186169"/>
                  </a:lnTo>
                  <a:lnTo>
                    <a:pt x="534428" y="174663"/>
                  </a:lnTo>
                  <a:lnTo>
                    <a:pt x="552119" y="88950"/>
                  </a:lnTo>
                  <a:lnTo>
                    <a:pt x="499579" y="88950"/>
                  </a:lnTo>
                  <a:lnTo>
                    <a:pt x="499579" y="134327"/>
                  </a:lnTo>
                  <a:lnTo>
                    <a:pt x="492125" y="137388"/>
                  </a:lnTo>
                  <a:lnTo>
                    <a:pt x="484949" y="138684"/>
                  </a:lnTo>
                  <a:lnTo>
                    <a:pt x="477520" y="138684"/>
                  </a:lnTo>
                  <a:lnTo>
                    <a:pt x="459917" y="135458"/>
                  </a:lnTo>
                  <a:lnTo>
                    <a:pt x="446417" y="126352"/>
                  </a:lnTo>
                  <a:lnTo>
                    <a:pt x="437769" y="112191"/>
                  </a:lnTo>
                  <a:lnTo>
                    <a:pt x="434721" y="93814"/>
                  </a:lnTo>
                  <a:lnTo>
                    <a:pt x="437781" y="75133"/>
                  </a:lnTo>
                  <a:lnTo>
                    <a:pt x="446506" y="61010"/>
                  </a:lnTo>
                  <a:lnTo>
                    <a:pt x="460235" y="52070"/>
                  </a:lnTo>
                  <a:lnTo>
                    <a:pt x="478294" y="48958"/>
                  </a:lnTo>
                  <a:lnTo>
                    <a:pt x="489699" y="50203"/>
                  </a:lnTo>
                  <a:lnTo>
                    <a:pt x="500138" y="53924"/>
                  </a:lnTo>
                  <a:lnTo>
                    <a:pt x="509727" y="60096"/>
                  </a:lnTo>
                  <a:lnTo>
                    <a:pt x="518541" y="68694"/>
                  </a:lnTo>
                  <a:lnTo>
                    <a:pt x="557237" y="34594"/>
                  </a:lnTo>
                  <a:close/>
                </a:path>
                <a:path w="759459" h="187959">
                  <a:moveTo>
                    <a:pt x="759231" y="4102"/>
                  </a:moveTo>
                  <a:lnTo>
                    <a:pt x="700773" y="4102"/>
                  </a:lnTo>
                  <a:lnTo>
                    <a:pt x="663854" y="66141"/>
                  </a:lnTo>
                  <a:lnTo>
                    <a:pt x="627202" y="4102"/>
                  </a:lnTo>
                  <a:lnTo>
                    <a:pt x="563372" y="4102"/>
                  </a:lnTo>
                  <a:lnTo>
                    <a:pt x="631050" y="117652"/>
                  </a:lnTo>
                  <a:lnTo>
                    <a:pt x="631050" y="183540"/>
                  </a:lnTo>
                  <a:lnTo>
                    <a:pt x="691553" y="183540"/>
                  </a:lnTo>
                  <a:lnTo>
                    <a:pt x="691553" y="118427"/>
                  </a:lnTo>
                  <a:lnTo>
                    <a:pt x="759231" y="41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</Words>
  <Application>Microsoft Macintosh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Irina Kovalevska</cp:lastModifiedBy>
  <cp:revision>2</cp:revision>
  <dcterms:created xsi:type="dcterms:W3CDTF">2024-09-30T13:41:30Z</dcterms:created>
  <dcterms:modified xsi:type="dcterms:W3CDTF">2024-09-30T13:45:13Z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2024-08-08T00:00:00Z</vt:filetime>
  </property>
  <property fmtid="{D5CDD505-2E9C-101B-9397-08002B2CF9AE}" pid="3" name="Creator">
    <vt:lpwstr>Adobe InDesign 19.5 (Macintosh)</vt:lpwstr>
  </property>
  <property fmtid="{D5CDD505-2E9C-101B-9397-08002B2CF9AE}" pid="4" name="LastSaved">
    <vt:filetime>2024-09-30T00:00:00Z</vt:filetime>
  </property>
  <property fmtid="{D5CDD505-2E9C-101B-9397-08002B2CF9AE}" pid="5" name="Producer">
    <vt:lpwstr>Adobe PDF Library 17.0</vt:lpwstr>
  </property>
</Properties>
</file>