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14224000" cy="20104100"/>
  <p:notesSz cx="142240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664"/>
  </p:normalViewPr>
  <p:slideViewPr>
    <p:cSldViewPr>
      <p:cViewPr varScale="1">
        <p:scale>
          <a:sx n="38" d="100"/>
          <a:sy n="38" d="100"/>
        </p:scale>
        <p:origin x="3264" y="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6800" y="6232271"/>
            <a:ext cx="1209040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3600" y="11258296"/>
            <a:ext cx="995680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75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4330"/>
              </a:lnSpc>
            </a:pPr>
            <a:r>
              <a:rPr spc="-375" dirty="0"/>
              <a:t>EAGEGET.ORG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75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4330"/>
              </a:lnSpc>
            </a:pPr>
            <a:r>
              <a:rPr spc="-375" dirty="0"/>
              <a:t>EAGEGET.ORG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1200" y="4623943"/>
            <a:ext cx="61874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25360" y="4623943"/>
            <a:ext cx="61874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75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4330"/>
              </a:lnSpc>
            </a:pPr>
            <a:r>
              <a:rPr spc="-375" dirty="0"/>
              <a:t>EAGEGET.ORG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75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4330"/>
              </a:lnSpc>
            </a:pPr>
            <a:r>
              <a:rPr spc="-375" dirty="0"/>
              <a:t>EAGEGET.ORG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75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4330"/>
              </a:lnSpc>
            </a:pPr>
            <a:r>
              <a:rPr spc="-375" dirty="0"/>
              <a:t>EAGEGET.ORG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1200" y="804164"/>
            <a:ext cx="1280160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1200" y="4623943"/>
            <a:ext cx="1280160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76112" y="19031325"/>
            <a:ext cx="3075304" cy="6159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5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4330"/>
              </a:lnSpc>
            </a:pPr>
            <a:r>
              <a:rPr spc="-375" dirty="0"/>
              <a:t>EAGEGET.ORG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1200" y="18696814"/>
            <a:ext cx="327152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41280" y="18696814"/>
            <a:ext cx="327152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45146" y="18824130"/>
            <a:ext cx="13536930" cy="942340"/>
            <a:chOff x="345146" y="18824130"/>
            <a:chExt cx="13536930" cy="942340"/>
          </a:xfrm>
        </p:grpSpPr>
        <p:sp>
          <p:nvSpPr>
            <p:cNvPr id="3" name="object 3"/>
            <p:cNvSpPr/>
            <p:nvPr/>
          </p:nvSpPr>
          <p:spPr>
            <a:xfrm>
              <a:off x="345148" y="18824130"/>
              <a:ext cx="13536930" cy="942340"/>
            </a:xfrm>
            <a:custGeom>
              <a:avLst/>
              <a:gdLst/>
              <a:ahLst/>
              <a:cxnLst/>
              <a:rect l="l" t="t" r="r" b="b"/>
              <a:pathLst>
                <a:path w="13536930" h="942340">
                  <a:moveTo>
                    <a:pt x="13536678" y="0"/>
                  </a:moveTo>
                  <a:lnTo>
                    <a:pt x="0" y="0"/>
                  </a:lnTo>
                  <a:lnTo>
                    <a:pt x="0" y="941800"/>
                  </a:lnTo>
                  <a:lnTo>
                    <a:pt x="13536678" y="941800"/>
                  </a:lnTo>
                  <a:lnTo>
                    <a:pt x="13536678" y="0"/>
                  </a:lnTo>
                  <a:close/>
                </a:path>
              </a:pathLst>
            </a:custGeom>
            <a:solidFill>
              <a:srgbClr val="00B7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45146" y="18871325"/>
              <a:ext cx="13536930" cy="0"/>
            </a:xfrm>
            <a:custGeom>
              <a:avLst/>
              <a:gdLst/>
              <a:ahLst/>
              <a:cxnLst/>
              <a:rect l="l" t="t" r="r" b="b"/>
              <a:pathLst>
                <a:path w="13536930">
                  <a:moveTo>
                    <a:pt x="0" y="0"/>
                  </a:moveTo>
                  <a:lnTo>
                    <a:pt x="13536678" y="0"/>
                  </a:lnTo>
                </a:path>
              </a:pathLst>
            </a:custGeom>
            <a:ln w="6102">
              <a:solidFill>
                <a:srgbClr val="A8DEE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45146" y="19713357"/>
              <a:ext cx="13536930" cy="0"/>
            </a:xfrm>
            <a:custGeom>
              <a:avLst/>
              <a:gdLst/>
              <a:ahLst/>
              <a:cxnLst/>
              <a:rect l="l" t="t" r="r" b="b"/>
              <a:pathLst>
                <a:path w="13536930">
                  <a:moveTo>
                    <a:pt x="0" y="0"/>
                  </a:moveTo>
                  <a:lnTo>
                    <a:pt x="13536678" y="0"/>
                  </a:lnTo>
                </a:path>
              </a:pathLst>
            </a:custGeom>
            <a:ln w="6102">
              <a:solidFill>
                <a:srgbClr val="A8DEE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290974" y="316753"/>
            <a:ext cx="13691869" cy="19449415"/>
            <a:chOff x="290974" y="316753"/>
            <a:chExt cx="13691869" cy="19449415"/>
          </a:xfrm>
        </p:grpSpPr>
        <p:sp>
          <p:nvSpPr>
            <p:cNvPr id="7" name="object 7"/>
            <p:cNvSpPr/>
            <p:nvPr/>
          </p:nvSpPr>
          <p:spPr>
            <a:xfrm>
              <a:off x="290974" y="316753"/>
              <a:ext cx="13691869" cy="1368425"/>
            </a:xfrm>
            <a:custGeom>
              <a:avLst/>
              <a:gdLst/>
              <a:ahLst/>
              <a:cxnLst/>
              <a:rect l="l" t="t" r="r" b="b"/>
              <a:pathLst>
                <a:path w="13691869" h="1368425">
                  <a:moveTo>
                    <a:pt x="13691634" y="0"/>
                  </a:moveTo>
                  <a:lnTo>
                    <a:pt x="0" y="0"/>
                  </a:lnTo>
                  <a:lnTo>
                    <a:pt x="0" y="1367875"/>
                  </a:lnTo>
                  <a:lnTo>
                    <a:pt x="13691634" y="1367875"/>
                  </a:lnTo>
                  <a:lnTo>
                    <a:pt x="13691634" y="0"/>
                  </a:lnTo>
                  <a:close/>
                </a:path>
              </a:pathLst>
            </a:custGeom>
            <a:solidFill>
              <a:srgbClr val="231F20">
                <a:alpha val="250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8163" y="338130"/>
              <a:ext cx="6799401" cy="121878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338169" y="338142"/>
              <a:ext cx="6781800" cy="1219200"/>
            </a:xfrm>
            <a:custGeom>
              <a:avLst/>
              <a:gdLst/>
              <a:ahLst/>
              <a:cxnLst/>
              <a:rect l="l" t="t" r="r" b="b"/>
              <a:pathLst>
                <a:path w="6781800" h="1219200">
                  <a:moveTo>
                    <a:pt x="0" y="1218770"/>
                  </a:moveTo>
                  <a:lnTo>
                    <a:pt x="6781426" y="1218770"/>
                  </a:lnTo>
                  <a:lnTo>
                    <a:pt x="6781426" y="0"/>
                  </a:lnTo>
                  <a:lnTo>
                    <a:pt x="0" y="0"/>
                  </a:lnTo>
                  <a:lnTo>
                    <a:pt x="0" y="1218770"/>
                  </a:lnTo>
                  <a:close/>
                </a:path>
              </a:pathLst>
            </a:custGeom>
            <a:solidFill>
              <a:srgbClr val="2A6E8F">
                <a:alpha val="38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38169" y="338142"/>
              <a:ext cx="6781800" cy="1219200"/>
            </a:xfrm>
            <a:custGeom>
              <a:avLst/>
              <a:gdLst/>
              <a:ahLst/>
              <a:cxnLst/>
              <a:rect l="l" t="t" r="r" b="b"/>
              <a:pathLst>
                <a:path w="6781800" h="1219200">
                  <a:moveTo>
                    <a:pt x="0" y="1218770"/>
                  </a:moveTo>
                  <a:lnTo>
                    <a:pt x="6781426" y="1218770"/>
                  </a:lnTo>
                  <a:lnTo>
                    <a:pt x="6781426" y="0"/>
                  </a:lnTo>
                  <a:lnTo>
                    <a:pt x="0" y="0"/>
                  </a:lnTo>
                  <a:lnTo>
                    <a:pt x="0" y="1218770"/>
                  </a:lnTo>
                  <a:close/>
                </a:path>
              </a:pathLst>
            </a:custGeom>
            <a:solidFill>
              <a:srgbClr val="231F20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38169" y="338142"/>
              <a:ext cx="6781800" cy="1219200"/>
            </a:xfrm>
            <a:custGeom>
              <a:avLst/>
              <a:gdLst/>
              <a:ahLst/>
              <a:cxnLst/>
              <a:rect l="l" t="t" r="r" b="b"/>
              <a:pathLst>
                <a:path w="6781800" h="1219200">
                  <a:moveTo>
                    <a:pt x="0" y="1218770"/>
                  </a:moveTo>
                  <a:lnTo>
                    <a:pt x="6781426" y="1218770"/>
                  </a:lnTo>
                  <a:lnTo>
                    <a:pt x="6781426" y="0"/>
                  </a:lnTo>
                  <a:lnTo>
                    <a:pt x="0" y="0"/>
                  </a:lnTo>
                  <a:lnTo>
                    <a:pt x="0" y="1218770"/>
                  </a:lnTo>
                  <a:close/>
                </a:path>
              </a:pathLst>
            </a:custGeom>
            <a:solidFill>
              <a:srgbClr val="2A6E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19583" y="338130"/>
              <a:ext cx="6762242" cy="1218783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8169" y="338136"/>
              <a:ext cx="13543658" cy="1218776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008681" y="740294"/>
              <a:ext cx="1751964" cy="414020"/>
            </a:xfrm>
            <a:custGeom>
              <a:avLst/>
              <a:gdLst/>
              <a:ahLst/>
              <a:cxnLst/>
              <a:rect l="l" t="t" r="r" b="b"/>
              <a:pathLst>
                <a:path w="1751964" h="414019">
                  <a:moveTo>
                    <a:pt x="1725185" y="8165"/>
                  </a:moveTo>
                  <a:lnTo>
                    <a:pt x="1342649" y="8165"/>
                  </a:lnTo>
                  <a:lnTo>
                    <a:pt x="1342649" y="35568"/>
                  </a:lnTo>
                  <a:lnTo>
                    <a:pt x="1367484" y="38520"/>
                  </a:lnTo>
                  <a:lnTo>
                    <a:pt x="1383465" y="47376"/>
                  </a:lnTo>
                  <a:lnTo>
                    <a:pt x="1392011" y="62137"/>
                  </a:lnTo>
                  <a:lnTo>
                    <a:pt x="1394544" y="82805"/>
                  </a:lnTo>
                  <a:lnTo>
                    <a:pt x="1394544" y="328297"/>
                  </a:lnTo>
                  <a:lnTo>
                    <a:pt x="1391519" y="351879"/>
                  </a:lnTo>
                  <a:lnTo>
                    <a:pt x="1382154" y="367369"/>
                  </a:lnTo>
                  <a:lnTo>
                    <a:pt x="1366010" y="375862"/>
                  </a:lnTo>
                  <a:lnTo>
                    <a:pt x="1342649" y="378450"/>
                  </a:lnTo>
                  <a:lnTo>
                    <a:pt x="1342649" y="405853"/>
                  </a:lnTo>
                  <a:lnTo>
                    <a:pt x="1733930" y="405853"/>
                  </a:lnTo>
                  <a:lnTo>
                    <a:pt x="1738793" y="378450"/>
                  </a:lnTo>
                  <a:lnTo>
                    <a:pt x="1572400" y="378450"/>
                  </a:lnTo>
                  <a:lnTo>
                    <a:pt x="1533834" y="374705"/>
                  </a:lnTo>
                  <a:lnTo>
                    <a:pt x="1510957" y="363798"/>
                  </a:lnTo>
                  <a:lnTo>
                    <a:pt x="1499997" y="346222"/>
                  </a:lnTo>
                  <a:lnTo>
                    <a:pt x="1497182" y="322469"/>
                  </a:lnTo>
                  <a:lnTo>
                    <a:pt x="1497182" y="210507"/>
                  </a:lnTo>
                  <a:lnTo>
                    <a:pt x="1682029" y="210507"/>
                  </a:lnTo>
                  <a:lnTo>
                    <a:pt x="1682029" y="183099"/>
                  </a:lnTo>
                  <a:lnTo>
                    <a:pt x="1497182" y="183099"/>
                  </a:lnTo>
                  <a:lnTo>
                    <a:pt x="1497182" y="35568"/>
                  </a:lnTo>
                  <a:lnTo>
                    <a:pt x="1725185" y="35568"/>
                  </a:lnTo>
                  <a:lnTo>
                    <a:pt x="1725185" y="8165"/>
                  </a:lnTo>
                  <a:close/>
                </a:path>
                <a:path w="1751964" h="414019">
                  <a:moveTo>
                    <a:pt x="1751419" y="307306"/>
                  </a:moveTo>
                  <a:lnTo>
                    <a:pt x="1711186" y="307306"/>
                  </a:lnTo>
                  <a:lnTo>
                    <a:pt x="1675889" y="343514"/>
                  </a:lnTo>
                  <a:lnTo>
                    <a:pt x="1643544" y="365182"/>
                  </a:lnTo>
                  <a:lnTo>
                    <a:pt x="1610324" y="375697"/>
                  </a:lnTo>
                  <a:lnTo>
                    <a:pt x="1572400" y="378450"/>
                  </a:lnTo>
                  <a:lnTo>
                    <a:pt x="1738793" y="378450"/>
                  </a:lnTo>
                  <a:lnTo>
                    <a:pt x="1751419" y="307306"/>
                  </a:lnTo>
                  <a:close/>
                </a:path>
                <a:path w="1751964" h="414019">
                  <a:moveTo>
                    <a:pt x="1682029" y="210507"/>
                  </a:moveTo>
                  <a:lnTo>
                    <a:pt x="1564240" y="210507"/>
                  </a:lnTo>
                  <a:lnTo>
                    <a:pt x="1594341" y="212639"/>
                  </a:lnTo>
                  <a:lnTo>
                    <a:pt x="1616572" y="220566"/>
                  </a:lnTo>
                  <a:lnTo>
                    <a:pt x="1632463" y="236583"/>
                  </a:lnTo>
                  <a:lnTo>
                    <a:pt x="1643543" y="262987"/>
                  </a:lnTo>
                  <a:lnTo>
                    <a:pt x="1682029" y="262987"/>
                  </a:lnTo>
                  <a:lnTo>
                    <a:pt x="1682029" y="210507"/>
                  </a:lnTo>
                  <a:close/>
                </a:path>
                <a:path w="1751964" h="414019">
                  <a:moveTo>
                    <a:pt x="1682029" y="134115"/>
                  </a:moveTo>
                  <a:lnTo>
                    <a:pt x="1643543" y="134115"/>
                  </a:lnTo>
                  <a:lnTo>
                    <a:pt x="1634722" y="156530"/>
                  </a:lnTo>
                  <a:lnTo>
                    <a:pt x="1620218" y="171728"/>
                  </a:lnTo>
                  <a:lnTo>
                    <a:pt x="1598280" y="180365"/>
                  </a:lnTo>
                  <a:lnTo>
                    <a:pt x="1567157" y="183099"/>
                  </a:lnTo>
                  <a:lnTo>
                    <a:pt x="1682029" y="183099"/>
                  </a:lnTo>
                  <a:lnTo>
                    <a:pt x="1682029" y="134115"/>
                  </a:lnTo>
                  <a:close/>
                </a:path>
                <a:path w="1751964" h="414019">
                  <a:moveTo>
                    <a:pt x="1725185" y="35568"/>
                  </a:moveTo>
                  <a:lnTo>
                    <a:pt x="1579397" y="35568"/>
                  </a:lnTo>
                  <a:lnTo>
                    <a:pt x="1611834" y="37919"/>
                  </a:lnTo>
                  <a:lnTo>
                    <a:pt x="1638149" y="46503"/>
                  </a:lnTo>
                  <a:lnTo>
                    <a:pt x="1662058" y="63614"/>
                  </a:lnTo>
                  <a:lnTo>
                    <a:pt x="1687278" y="91549"/>
                  </a:lnTo>
                  <a:lnTo>
                    <a:pt x="1725185" y="91549"/>
                  </a:lnTo>
                  <a:lnTo>
                    <a:pt x="1725185" y="35568"/>
                  </a:lnTo>
                  <a:close/>
                </a:path>
                <a:path w="1751964" h="414019">
                  <a:moveTo>
                    <a:pt x="1119531" y="0"/>
                  </a:moveTo>
                  <a:lnTo>
                    <a:pt x="1065542" y="4579"/>
                  </a:lnTo>
                  <a:lnTo>
                    <a:pt x="1018265" y="17612"/>
                  </a:lnTo>
                  <a:lnTo>
                    <a:pt x="977849" y="38038"/>
                  </a:lnTo>
                  <a:lnTo>
                    <a:pt x="944444" y="64799"/>
                  </a:lnTo>
                  <a:lnTo>
                    <a:pt x="918202" y="96836"/>
                  </a:lnTo>
                  <a:lnTo>
                    <a:pt x="899271" y="133090"/>
                  </a:lnTo>
                  <a:lnTo>
                    <a:pt x="887803" y="172500"/>
                  </a:lnTo>
                  <a:lnTo>
                    <a:pt x="883947" y="214009"/>
                  </a:lnTo>
                  <a:lnTo>
                    <a:pt x="888012" y="258238"/>
                  </a:lnTo>
                  <a:lnTo>
                    <a:pt x="899956" y="297567"/>
                  </a:lnTo>
                  <a:lnTo>
                    <a:pt x="919403" y="331691"/>
                  </a:lnTo>
                  <a:lnTo>
                    <a:pt x="945977" y="360300"/>
                  </a:lnTo>
                  <a:lnTo>
                    <a:pt x="979303" y="383087"/>
                  </a:lnTo>
                  <a:lnTo>
                    <a:pt x="1019005" y="399745"/>
                  </a:lnTo>
                  <a:lnTo>
                    <a:pt x="1064705" y="409965"/>
                  </a:lnTo>
                  <a:lnTo>
                    <a:pt x="1116030" y="413440"/>
                  </a:lnTo>
                  <a:lnTo>
                    <a:pt x="1159145" y="411287"/>
                  </a:lnTo>
                  <a:lnTo>
                    <a:pt x="1205387" y="405500"/>
                  </a:lnTo>
                  <a:lnTo>
                    <a:pt x="1248570" y="397091"/>
                  </a:lnTo>
                  <a:lnTo>
                    <a:pt x="1282505" y="387069"/>
                  </a:lnTo>
                  <a:lnTo>
                    <a:pt x="1282504" y="386031"/>
                  </a:lnTo>
                  <a:lnTo>
                    <a:pt x="1131193" y="386031"/>
                  </a:lnTo>
                  <a:lnTo>
                    <a:pt x="1091856" y="380440"/>
                  </a:lnTo>
                  <a:lnTo>
                    <a:pt x="1032135" y="337413"/>
                  </a:lnTo>
                  <a:lnTo>
                    <a:pt x="1012626" y="301110"/>
                  </a:lnTo>
                  <a:lnTo>
                    <a:pt x="1000599" y="255705"/>
                  </a:lnTo>
                  <a:lnTo>
                    <a:pt x="996493" y="201763"/>
                  </a:lnTo>
                  <a:lnTo>
                    <a:pt x="1001535" y="140412"/>
                  </a:lnTo>
                  <a:lnTo>
                    <a:pt x="1016300" y="92104"/>
                  </a:lnTo>
                  <a:lnTo>
                    <a:pt x="1040701" y="56368"/>
                  </a:lnTo>
                  <a:lnTo>
                    <a:pt x="1074041" y="34737"/>
                  </a:lnTo>
                  <a:lnTo>
                    <a:pt x="1116030" y="27408"/>
                  </a:lnTo>
                  <a:lnTo>
                    <a:pt x="1264842" y="27408"/>
                  </a:lnTo>
                  <a:lnTo>
                    <a:pt x="1250471" y="20662"/>
                  </a:lnTo>
                  <a:lnTo>
                    <a:pt x="1210235" y="9474"/>
                  </a:lnTo>
                  <a:lnTo>
                    <a:pt x="1165319" y="2441"/>
                  </a:lnTo>
                  <a:lnTo>
                    <a:pt x="1119531" y="0"/>
                  </a:lnTo>
                  <a:close/>
                </a:path>
                <a:path w="1751964" h="414019">
                  <a:moveTo>
                    <a:pt x="1327087" y="210507"/>
                  </a:moveTo>
                  <a:lnTo>
                    <a:pt x="1134962" y="210507"/>
                  </a:lnTo>
                  <a:lnTo>
                    <a:pt x="1134962" y="237910"/>
                  </a:lnTo>
                  <a:lnTo>
                    <a:pt x="1155314" y="240847"/>
                  </a:lnTo>
                  <a:lnTo>
                    <a:pt x="1168906" y="249480"/>
                  </a:lnTo>
                  <a:lnTo>
                    <a:pt x="1176695" y="263545"/>
                  </a:lnTo>
                  <a:lnTo>
                    <a:pt x="1179640" y="282778"/>
                  </a:lnTo>
                  <a:lnTo>
                    <a:pt x="1179675" y="375288"/>
                  </a:lnTo>
                  <a:lnTo>
                    <a:pt x="1168484" y="379934"/>
                  </a:lnTo>
                  <a:lnTo>
                    <a:pt x="1156872" y="383297"/>
                  </a:lnTo>
                  <a:lnTo>
                    <a:pt x="1144542" y="385342"/>
                  </a:lnTo>
                  <a:lnTo>
                    <a:pt x="1131193" y="386031"/>
                  </a:lnTo>
                  <a:lnTo>
                    <a:pt x="1282504" y="386031"/>
                  </a:lnTo>
                  <a:lnTo>
                    <a:pt x="1282415" y="282778"/>
                  </a:lnTo>
                  <a:lnTo>
                    <a:pt x="1306735" y="240847"/>
                  </a:lnTo>
                  <a:lnTo>
                    <a:pt x="1327087" y="237910"/>
                  </a:lnTo>
                  <a:lnTo>
                    <a:pt x="1327087" y="210507"/>
                  </a:lnTo>
                  <a:close/>
                </a:path>
                <a:path w="1751964" h="414019">
                  <a:moveTo>
                    <a:pt x="1264842" y="27408"/>
                  </a:moveTo>
                  <a:lnTo>
                    <a:pt x="1116030" y="27408"/>
                  </a:lnTo>
                  <a:lnTo>
                    <a:pt x="1157753" y="35635"/>
                  </a:lnTo>
                  <a:lnTo>
                    <a:pt x="1195702" y="58239"/>
                  </a:lnTo>
                  <a:lnTo>
                    <a:pt x="1227636" y="92104"/>
                  </a:lnTo>
                  <a:lnTo>
                    <a:pt x="1251314" y="134115"/>
                  </a:lnTo>
                  <a:lnTo>
                    <a:pt x="1282224" y="134115"/>
                  </a:lnTo>
                  <a:lnTo>
                    <a:pt x="1282224" y="35635"/>
                  </a:lnTo>
                  <a:lnTo>
                    <a:pt x="1282367" y="35635"/>
                  </a:lnTo>
                  <a:lnTo>
                    <a:pt x="1264842" y="27408"/>
                  </a:lnTo>
                  <a:close/>
                </a:path>
                <a:path w="1751964" h="414019">
                  <a:moveTo>
                    <a:pt x="705983" y="8165"/>
                  </a:moveTo>
                  <a:lnTo>
                    <a:pt x="596933" y="8165"/>
                  </a:lnTo>
                  <a:lnTo>
                    <a:pt x="610348" y="35568"/>
                  </a:lnTo>
                  <a:lnTo>
                    <a:pt x="496054" y="326555"/>
                  </a:lnTo>
                  <a:lnTo>
                    <a:pt x="487390" y="345404"/>
                  </a:lnTo>
                  <a:lnTo>
                    <a:pt x="476157" y="360152"/>
                  </a:lnTo>
                  <a:lnTo>
                    <a:pt x="459566" y="371076"/>
                  </a:lnTo>
                  <a:lnTo>
                    <a:pt x="434830" y="378450"/>
                  </a:lnTo>
                  <a:lnTo>
                    <a:pt x="434830" y="405853"/>
                  </a:lnTo>
                  <a:lnTo>
                    <a:pt x="571862" y="405853"/>
                  </a:lnTo>
                  <a:lnTo>
                    <a:pt x="571862" y="378450"/>
                  </a:lnTo>
                  <a:lnTo>
                    <a:pt x="549301" y="371395"/>
                  </a:lnTo>
                  <a:lnTo>
                    <a:pt x="537018" y="357017"/>
                  </a:lnTo>
                  <a:lnTo>
                    <a:pt x="534139" y="336298"/>
                  </a:lnTo>
                  <a:lnTo>
                    <a:pt x="539789" y="310223"/>
                  </a:lnTo>
                  <a:lnTo>
                    <a:pt x="565897" y="237910"/>
                  </a:lnTo>
                  <a:lnTo>
                    <a:pt x="795309" y="237910"/>
                  </a:lnTo>
                  <a:lnTo>
                    <a:pt x="784654" y="210507"/>
                  </a:lnTo>
                  <a:lnTo>
                    <a:pt x="575793" y="210507"/>
                  </a:lnTo>
                  <a:lnTo>
                    <a:pt x="623757" y="75223"/>
                  </a:lnTo>
                  <a:lnTo>
                    <a:pt x="732056" y="75223"/>
                  </a:lnTo>
                  <a:lnTo>
                    <a:pt x="705983" y="8165"/>
                  </a:lnTo>
                  <a:close/>
                </a:path>
                <a:path w="1751964" h="414019">
                  <a:moveTo>
                    <a:pt x="795309" y="237910"/>
                  </a:moveTo>
                  <a:lnTo>
                    <a:pt x="687546" y="237910"/>
                  </a:lnTo>
                  <a:lnTo>
                    <a:pt x="721146" y="323638"/>
                  </a:lnTo>
                  <a:lnTo>
                    <a:pt x="727159" y="346716"/>
                  </a:lnTo>
                  <a:lnTo>
                    <a:pt x="723769" y="363069"/>
                  </a:lnTo>
                  <a:lnTo>
                    <a:pt x="710318" y="373410"/>
                  </a:lnTo>
                  <a:lnTo>
                    <a:pt x="686150" y="378450"/>
                  </a:lnTo>
                  <a:lnTo>
                    <a:pt x="686150" y="405853"/>
                  </a:lnTo>
                  <a:lnTo>
                    <a:pt x="883255" y="405853"/>
                  </a:lnTo>
                  <a:lnTo>
                    <a:pt x="883255" y="378450"/>
                  </a:lnTo>
                  <a:lnTo>
                    <a:pt x="866864" y="375653"/>
                  </a:lnTo>
                  <a:lnTo>
                    <a:pt x="853151" y="367006"/>
                  </a:lnTo>
                  <a:lnTo>
                    <a:pt x="841517" y="352128"/>
                  </a:lnTo>
                  <a:lnTo>
                    <a:pt x="831360" y="330635"/>
                  </a:lnTo>
                  <a:lnTo>
                    <a:pt x="795309" y="237910"/>
                  </a:lnTo>
                  <a:close/>
                </a:path>
                <a:path w="1751964" h="414019">
                  <a:moveTo>
                    <a:pt x="732056" y="75223"/>
                  </a:moveTo>
                  <a:lnTo>
                    <a:pt x="623757" y="75223"/>
                  </a:lnTo>
                  <a:lnTo>
                    <a:pt x="677119" y="210507"/>
                  </a:lnTo>
                  <a:lnTo>
                    <a:pt x="784654" y="210507"/>
                  </a:lnTo>
                  <a:lnTo>
                    <a:pt x="732056" y="75223"/>
                  </a:lnTo>
                  <a:close/>
                </a:path>
                <a:path w="1751964" h="414019">
                  <a:moveTo>
                    <a:pt x="382530" y="8165"/>
                  </a:moveTo>
                  <a:lnTo>
                    <a:pt x="0" y="8165"/>
                  </a:lnTo>
                  <a:lnTo>
                    <a:pt x="0" y="35568"/>
                  </a:lnTo>
                  <a:lnTo>
                    <a:pt x="24835" y="38520"/>
                  </a:lnTo>
                  <a:lnTo>
                    <a:pt x="40815" y="47376"/>
                  </a:lnTo>
                  <a:lnTo>
                    <a:pt x="49361" y="62137"/>
                  </a:lnTo>
                  <a:lnTo>
                    <a:pt x="51894" y="82805"/>
                  </a:lnTo>
                  <a:lnTo>
                    <a:pt x="51894" y="328297"/>
                  </a:lnTo>
                  <a:lnTo>
                    <a:pt x="48870" y="351879"/>
                  </a:lnTo>
                  <a:lnTo>
                    <a:pt x="39504" y="367369"/>
                  </a:lnTo>
                  <a:lnTo>
                    <a:pt x="23360" y="375862"/>
                  </a:lnTo>
                  <a:lnTo>
                    <a:pt x="0" y="378450"/>
                  </a:lnTo>
                  <a:lnTo>
                    <a:pt x="0" y="405853"/>
                  </a:lnTo>
                  <a:lnTo>
                    <a:pt x="391274" y="405853"/>
                  </a:lnTo>
                  <a:lnTo>
                    <a:pt x="396139" y="378450"/>
                  </a:lnTo>
                  <a:lnTo>
                    <a:pt x="229750" y="378450"/>
                  </a:lnTo>
                  <a:lnTo>
                    <a:pt x="191181" y="374705"/>
                  </a:lnTo>
                  <a:lnTo>
                    <a:pt x="168303" y="363798"/>
                  </a:lnTo>
                  <a:lnTo>
                    <a:pt x="157342" y="346222"/>
                  </a:lnTo>
                  <a:lnTo>
                    <a:pt x="154527" y="322469"/>
                  </a:lnTo>
                  <a:lnTo>
                    <a:pt x="154527" y="210507"/>
                  </a:lnTo>
                  <a:lnTo>
                    <a:pt x="339374" y="210507"/>
                  </a:lnTo>
                  <a:lnTo>
                    <a:pt x="339374" y="183099"/>
                  </a:lnTo>
                  <a:lnTo>
                    <a:pt x="154527" y="183099"/>
                  </a:lnTo>
                  <a:lnTo>
                    <a:pt x="154527" y="35568"/>
                  </a:lnTo>
                  <a:lnTo>
                    <a:pt x="382530" y="35568"/>
                  </a:lnTo>
                  <a:lnTo>
                    <a:pt x="382530" y="8165"/>
                  </a:lnTo>
                  <a:close/>
                </a:path>
                <a:path w="1751964" h="414019">
                  <a:moveTo>
                    <a:pt x="408769" y="307306"/>
                  </a:moveTo>
                  <a:lnTo>
                    <a:pt x="368536" y="307306"/>
                  </a:lnTo>
                  <a:lnTo>
                    <a:pt x="333238" y="343514"/>
                  </a:lnTo>
                  <a:lnTo>
                    <a:pt x="300892" y="365182"/>
                  </a:lnTo>
                  <a:lnTo>
                    <a:pt x="267672" y="375697"/>
                  </a:lnTo>
                  <a:lnTo>
                    <a:pt x="229750" y="378450"/>
                  </a:lnTo>
                  <a:lnTo>
                    <a:pt x="396139" y="378450"/>
                  </a:lnTo>
                  <a:lnTo>
                    <a:pt x="408769" y="307306"/>
                  </a:lnTo>
                  <a:close/>
                </a:path>
                <a:path w="1751964" h="414019">
                  <a:moveTo>
                    <a:pt x="339374" y="210507"/>
                  </a:moveTo>
                  <a:lnTo>
                    <a:pt x="221584" y="210507"/>
                  </a:lnTo>
                  <a:lnTo>
                    <a:pt x="251688" y="212639"/>
                  </a:lnTo>
                  <a:lnTo>
                    <a:pt x="273919" y="220566"/>
                  </a:lnTo>
                  <a:lnTo>
                    <a:pt x="289809" y="236583"/>
                  </a:lnTo>
                  <a:lnTo>
                    <a:pt x="300888" y="262987"/>
                  </a:lnTo>
                  <a:lnTo>
                    <a:pt x="339374" y="262987"/>
                  </a:lnTo>
                  <a:lnTo>
                    <a:pt x="339374" y="210507"/>
                  </a:lnTo>
                  <a:close/>
                </a:path>
                <a:path w="1751964" h="414019">
                  <a:moveTo>
                    <a:pt x="339374" y="134115"/>
                  </a:moveTo>
                  <a:lnTo>
                    <a:pt x="300888" y="134115"/>
                  </a:lnTo>
                  <a:lnTo>
                    <a:pt x="292070" y="156530"/>
                  </a:lnTo>
                  <a:lnTo>
                    <a:pt x="277565" y="171728"/>
                  </a:lnTo>
                  <a:lnTo>
                    <a:pt x="255625" y="180365"/>
                  </a:lnTo>
                  <a:lnTo>
                    <a:pt x="224501" y="183099"/>
                  </a:lnTo>
                  <a:lnTo>
                    <a:pt x="339374" y="183099"/>
                  </a:lnTo>
                  <a:lnTo>
                    <a:pt x="339374" y="134115"/>
                  </a:lnTo>
                  <a:close/>
                </a:path>
                <a:path w="1751964" h="414019">
                  <a:moveTo>
                    <a:pt x="382530" y="35568"/>
                  </a:moveTo>
                  <a:lnTo>
                    <a:pt x="236747" y="35568"/>
                  </a:lnTo>
                  <a:lnTo>
                    <a:pt x="269181" y="37919"/>
                  </a:lnTo>
                  <a:lnTo>
                    <a:pt x="295495" y="46503"/>
                  </a:lnTo>
                  <a:lnTo>
                    <a:pt x="319405" y="63614"/>
                  </a:lnTo>
                  <a:lnTo>
                    <a:pt x="344629" y="91549"/>
                  </a:lnTo>
                  <a:lnTo>
                    <a:pt x="382530" y="91549"/>
                  </a:lnTo>
                  <a:lnTo>
                    <a:pt x="382530" y="3556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44134" y="344114"/>
              <a:ext cx="13531850" cy="19416395"/>
            </a:xfrm>
            <a:custGeom>
              <a:avLst/>
              <a:gdLst/>
              <a:ahLst/>
              <a:cxnLst/>
              <a:rect l="l" t="t" r="r" b="b"/>
              <a:pathLst>
                <a:path w="13531850" h="19416395">
                  <a:moveTo>
                    <a:pt x="0" y="19415850"/>
                  </a:moveTo>
                  <a:lnTo>
                    <a:pt x="13531727" y="19415850"/>
                  </a:lnTo>
                  <a:lnTo>
                    <a:pt x="13531727" y="0"/>
                  </a:lnTo>
                  <a:lnTo>
                    <a:pt x="0" y="0"/>
                  </a:lnTo>
                  <a:lnTo>
                    <a:pt x="0" y="19415850"/>
                  </a:lnTo>
                  <a:close/>
                </a:path>
              </a:pathLst>
            </a:custGeom>
            <a:ln w="11929">
              <a:solidFill>
                <a:srgbClr val="5859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389862" y="516966"/>
              <a:ext cx="2862580" cy="1005205"/>
            </a:xfrm>
            <a:custGeom>
              <a:avLst/>
              <a:gdLst/>
              <a:ahLst/>
              <a:cxnLst/>
              <a:rect l="l" t="t" r="r" b="b"/>
              <a:pathLst>
                <a:path w="2862580" h="1005205">
                  <a:moveTo>
                    <a:pt x="2862445" y="0"/>
                  </a:moveTo>
                  <a:lnTo>
                    <a:pt x="0" y="0"/>
                  </a:lnTo>
                  <a:lnTo>
                    <a:pt x="0" y="1004969"/>
                  </a:lnTo>
                  <a:lnTo>
                    <a:pt x="2862445" y="1004969"/>
                  </a:lnTo>
                  <a:lnTo>
                    <a:pt x="2862445" y="0"/>
                  </a:lnTo>
                  <a:close/>
                </a:path>
              </a:pathLst>
            </a:custGeom>
            <a:solidFill>
              <a:srgbClr val="231F20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0409581" y="537209"/>
              <a:ext cx="2748280" cy="890269"/>
            </a:xfrm>
            <a:custGeom>
              <a:avLst/>
              <a:gdLst/>
              <a:ahLst/>
              <a:cxnLst/>
              <a:rect l="l" t="t" r="r" b="b"/>
              <a:pathLst>
                <a:path w="2748280" h="890269">
                  <a:moveTo>
                    <a:pt x="371246" y="171996"/>
                  </a:moveTo>
                  <a:lnTo>
                    <a:pt x="364947" y="124663"/>
                  </a:lnTo>
                  <a:lnTo>
                    <a:pt x="349808" y="89763"/>
                  </a:lnTo>
                  <a:lnTo>
                    <a:pt x="346938" y="83121"/>
                  </a:lnTo>
                  <a:lnTo>
                    <a:pt x="318617" y="48641"/>
                  </a:lnTo>
                  <a:lnTo>
                    <a:pt x="281368" y="22453"/>
                  </a:lnTo>
                  <a:lnTo>
                    <a:pt x="259397" y="14300"/>
                  </a:lnTo>
                  <a:lnTo>
                    <a:pt x="259397" y="171996"/>
                  </a:lnTo>
                  <a:lnTo>
                    <a:pt x="253619" y="206463"/>
                  </a:lnTo>
                  <a:lnTo>
                    <a:pt x="237832" y="232333"/>
                  </a:lnTo>
                  <a:lnTo>
                    <a:pt x="214388" y="248602"/>
                  </a:lnTo>
                  <a:lnTo>
                    <a:pt x="185623" y="254241"/>
                  </a:lnTo>
                  <a:lnTo>
                    <a:pt x="156845" y="248602"/>
                  </a:lnTo>
                  <a:lnTo>
                    <a:pt x="133400" y="232333"/>
                  </a:lnTo>
                  <a:lnTo>
                    <a:pt x="117627" y="206463"/>
                  </a:lnTo>
                  <a:lnTo>
                    <a:pt x="111848" y="171996"/>
                  </a:lnTo>
                  <a:lnTo>
                    <a:pt x="117627" y="137541"/>
                  </a:lnTo>
                  <a:lnTo>
                    <a:pt x="133400" y="111671"/>
                  </a:lnTo>
                  <a:lnTo>
                    <a:pt x="156845" y="95402"/>
                  </a:lnTo>
                  <a:lnTo>
                    <a:pt x="185623" y="89763"/>
                  </a:lnTo>
                  <a:lnTo>
                    <a:pt x="214388" y="95402"/>
                  </a:lnTo>
                  <a:lnTo>
                    <a:pt x="237832" y="111671"/>
                  </a:lnTo>
                  <a:lnTo>
                    <a:pt x="253619" y="137541"/>
                  </a:lnTo>
                  <a:lnTo>
                    <a:pt x="259397" y="171996"/>
                  </a:lnTo>
                  <a:lnTo>
                    <a:pt x="259397" y="14300"/>
                  </a:lnTo>
                  <a:lnTo>
                    <a:pt x="236575" y="5816"/>
                  </a:lnTo>
                  <a:lnTo>
                    <a:pt x="185623" y="0"/>
                  </a:lnTo>
                  <a:lnTo>
                    <a:pt x="134670" y="5816"/>
                  </a:lnTo>
                  <a:lnTo>
                    <a:pt x="89877" y="22453"/>
                  </a:lnTo>
                  <a:lnTo>
                    <a:pt x="52628" y="48641"/>
                  </a:lnTo>
                  <a:lnTo>
                    <a:pt x="24307" y="83121"/>
                  </a:lnTo>
                  <a:lnTo>
                    <a:pt x="6299" y="124663"/>
                  </a:lnTo>
                  <a:lnTo>
                    <a:pt x="0" y="171996"/>
                  </a:lnTo>
                  <a:lnTo>
                    <a:pt x="6299" y="219329"/>
                  </a:lnTo>
                  <a:lnTo>
                    <a:pt x="24307" y="260870"/>
                  </a:lnTo>
                  <a:lnTo>
                    <a:pt x="52628" y="295363"/>
                  </a:lnTo>
                  <a:lnTo>
                    <a:pt x="89877" y="321538"/>
                  </a:lnTo>
                  <a:lnTo>
                    <a:pt x="134670" y="338175"/>
                  </a:lnTo>
                  <a:lnTo>
                    <a:pt x="185623" y="343992"/>
                  </a:lnTo>
                  <a:lnTo>
                    <a:pt x="236575" y="338175"/>
                  </a:lnTo>
                  <a:lnTo>
                    <a:pt x="281368" y="321538"/>
                  </a:lnTo>
                  <a:lnTo>
                    <a:pt x="318617" y="295363"/>
                  </a:lnTo>
                  <a:lnTo>
                    <a:pt x="346938" y="260870"/>
                  </a:lnTo>
                  <a:lnTo>
                    <a:pt x="349808" y="254241"/>
                  </a:lnTo>
                  <a:lnTo>
                    <a:pt x="364947" y="219329"/>
                  </a:lnTo>
                  <a:lnTo>
                    <a:pt x="371246" y="171996"/>
                  </a:lnTo>
                  <a:close/>
                </a:path>
                <a:path w="2748280" h="890269">
                  <a:moveTo>
                    <a:pt x="680796" y="7518"/>
                  </a:moveTo>
                  <a:lnTo>
                    <a:pt x="413410" y="7518"/>
                  </a:lnTo>
                  <a:lnTo>
                    <a:pt x="413410" y="336486"/>
                  </a:lnTo>
                  <a:lnTo>
                    <a:pt x="524306" y="336486"/>
                  </a:lnTo>
                  <a:lnTo>
                    <a:pt x="524306" y="231216"/>
                  </a:lnTo>
                  <a:lnTo>
                    <a:pt x="661530" y="231216"/>
                  </a:lnTo>
                  <a:lnTo>
                    <a:pt x="661530" y="147561"/>
                  </a:lnTo>
                  <a:lnTo>
                    <a:pt x="524306" y="147561"/>
                  </a:lnTo>
                  <a:lnTo>
                    <a:pt x="524306" y="91160"/>
                  </a:lnTo>
                  <a:lnTo>
                    <a:pt x="680796" y="91160"/>
                  </a:lnTo>
                  <a:lnTo>
                    <a:pt x="680796" y="7518"/>
                  </a:lnTo>
                  <a:close/>
                </a:path>
                <a:path w="2748280" h="890269">
                  <a:moveTo>
                    <a:pt x="988517" y="7518"/>
                  </a:moveTo>
                  <a:lnTo>
                    <a:pt x="721118" y="7518"/>
                  </a:lnTo>
                  <a:lnTo>
                    <a:pt x="721118" y="336486"/>
                  </a:lnTo>
                  <a:lnTo>
                    <a:pt x="832027" y="336486"/>
                  </a:lnTo>
                  <a:lnTo>
                    <a:pt x="832027" y="231216"/>
                  </a:lnTo>
                  <a:lnTo>
                    <a:pt x="969251" y="231216"/>
                  </a:lnTo>
                  <a:lnTo>
                    <a:pt x="969251" y="147561"/>
                  </a:lnTo>
                  <a:lnTo>
                    <a:pt x="832027" y="147561"/>
                  </a:lnTo>
                  <a:lnTo>
                    <a:pt x="832027" y="91160"/>
                  </a:lnTo>
                  <a:lnTo>
                    <a:pt x="988517" y="91160"/>
                  </a:lnTo>
                  <a:lnTo>
                    <a:pt x="988517" y="7518"/>
                  </a:lnTo>
                  <a:close/>
                </a:path>
                <a:path w="2748280" h="890269">
                  <a:moveTo>
                    <a:pt x="1301826" y="233095"/>
                  </a:moveTo>
                  <a:lnTo>
                    <a:pt x="1291755" y="189903"/>
                  </a:lnTo>
                  <a:lnTo>
                    <a:pt x="1265770" y="161632"/>
                  </a:lnTo>
                  <a:lnTo>
                    <a:pt x="1230249" y="144310"/>
                  </a:lnTo>
                  <a:lnTo>
                    <a:pt x="1191539" y="133972"/>
                  </a:lnTo>
                  <a:lnTo>
                    <a:pt x="1156017" y="126657"/>
                  </a:lnTo>
                  <a:lnTo>
                    <a:pt x="1130033" y="118414"/>
                  </a:lnTo>
                  <a:lnTo>
                    <a:pt x="1119962" y="105257"/>
                  </a:lnTo>
                  <a:lnTo>
                    <a:pt x="1122083" y="97269"/>
                  </a:lnTo>
                  <a:lnTo>
                    <a:pt x="1129182" y="90690"/>
                  </a:lnTo>
                  <a:lnTo>
                    <a:pt x="1142365" y="86233"/>
                  </a:lnTo>
                  <a:lnTo>
                    <a:pt x="1162723" y="84582"/>
                  </a:lnTo>
                  <a:lnTo>
                    <a:pt x="1184567" y="86093"/>
                  </a:lnTo>
                  <a:lnTo>
                    <a:pt x="1207300" y="90690"/>
                  </a:lnTo>
                  <a:lnTo>
                    <a:pt x="1230388" y="98272"/>
                  </a:lnTo>
                  <a:lnTo>
                    <a:pt x="1254366" y="109029"/>
                  </a:lnTo>
                  <a:lnTo>
                    <a:pt x="1264513" y="84582"/>
                  </a:lnTo>
                  <a:lnTo>
                    <a:pt x="1287729" y="28663"/>
                  </a:lnTo>
                  <a:lnTo>
                    <a:pt x="1229398" y="7099"/>
                  </a:lnTo>
                  <a:lnTo>
                    <a:pt x="1163662" y="0"/>
                  </a:lnTo>
                  <a:lnTo>
                    <a:pt x="1108570" y="5664"/>
                  </a:lnTo>
                  <a:lnTo>
                    <a:pt x="1065682" y="21437"/>
                  </a:lnTo>
                  <a:lnTo>
                    <a:pt x="1035024" y="45478"/>
                  </a:lnTo>
                  <a:lnTo>
                    <a:pt x="1016609" y="75920"/>
                  </a:lnTo>
                  <a:lnTo>
                    <a:pt x="1010462" y="110909"/>
                  </a:lnTo>
                  <a:lnTo>
                    <a:pt x="1020533" y="154597"/>
                  </a:lnTo>
                  <a:lnTo>
                    <a:pt x="1046518" y="183210"/>
                  </a:lnTo>
                  <a:lnTo>
                    <a:pt x="1082040" y="200799"/>
                  </a:lnTo>
                  <a:lnTo>
                    <a:pt x="1120749" y="211391"/>
                  </a:lnTo>
                  <a:lnTo>
                    <a:pt x="1156271" y="219024"/>
                  </a:lnTo>
                  <a:lnTo>
                    <a:pt x="1182255" y="227723"/>
                  </a:lnTo>
                  <a:lnTo>
                    <a:pt x="1192339" y="241541"/>
                  </a:lnTo>
                  <a:lnTo>
                    <a:pt x="1190078" y="249097"/>
                  </a:lnTo>
                  <a:lnTo>
                    <a:pt x="1182751" y="254711"/>
                  </a:lnTo>
                  <a:lnTo>
                    <a:pt x="1169530" y="258203"/>
                  </a:lnTo>
                  <a:lnTo>
                    <a:pt x="1149553" y="259410"/>
                  </a:lnTo>
                  <a:lnTo>
                    <a:pt x="1121702" y="257289"/>
                  </a:lnTo>
                  <a:lnTo>
                    <a:pt x="1093343" y="251244"/>
                  </a:lnTo>
                  <a:lnTo>
                    <a:pt x="1065961" y="241757"/>
                  </a:lnTo>
                  <a:lnTo>
                    <a:pt x="1041006" y="229323"/>
                  </a:lnTo>
                  <a:lnTo>
                    <a:pt x="1005293" y="310159"/>
                  </a:lnTo>
                  <a:lnTo>
                    <a:pt x="1033830" y="323977"/>
                  </a:lnTo>
                  <a:lnTo>
                    <a:pt x="1068679" y="334657"/>
                  </a:lnTo>
                  <a:lnTo>
                    <a:pt x="1107655" y="341553"/>
                  </a:lnTo>
                  <a:lnTo>
                    <a:pt x="1148626" y="343992"/>
                  </a:lnTo>
                  <a:lnTo>
                    <a:pt x="1203718" y="338239"/>
                  </a:lnTo>
                  <a:lnTo>
                    <a:pt x="1246606" y="322275"/>
                  </a:lnTo>
                  <a:lnTo>
                    <a:pt x="1277277" y="298107"/>
                  </a:lnTo>
                  <a:lnTo>
                    <a:pt x="1295679" y="267716"/>
                  </a:lnTo>
                  <a:lnTo>
                    <a:pt x="1297152" y="259410"/>
                  </a:lnTo>
                  <a:lnTo>
                    <a:pt x="1301826" y="233095"/>
                  </a:lnTo>
                  <a:close/>
                </a:path>
                <a:path w="2748280" h="890269">
                  <a:moveTo>
                    <a:pt x="1665274" y="7518"/>
                  </a:moveTo>
                  <a:lnTo>
                    <a:pt x="1554378" y="7518"/>
                  </a:lnTo>
                  <a:lnTo>
                    <a:pt x="1554378" y="124053"/>
                  </a:lnTo>
                  <a:lnTo>
                    <a:pt x="1451927" y="124053"/>
                  </a:lnTo>
                  <a:lnTo>
                    <a:pt x="1451927" y="7518"/>
                  </a:lnTo>
                  <a:lnTo>
                    <a:pt x="1341018" y="7518"/>
                  </a:lnTo>
                  <a:lnTo>
                    <a:pt x="1341018" y="336486"/>
                  </a:lnTo>
                  <a:lnTo>
                    <a:pt x="1451927" y="336486"/>
                  </a:lnTo>
                  <a:lnTo>
                    <a:pt x="1451927" y="215226"/>
                  </a:lnTo>
                  <a:lnTo>
                    <a:pt x="1554378" y="215226"/>
                  </a:lnTo>
                  <a:lnTo>
                    <a:pt x="1554378" y="336486"/>
                  </a:lnTo>
                  <a:lnTo>
                    <a:pt x="1665274" y="336486"/>
                  </a:lnTo>
                  <a:lnTo>
                    <a:pt x="1665274" y="215226"/>
                  </a:lnTo>
                  <a:lnTo>
                    <a:pt x="1665274" y="124053"/>
                  </a:lnTo>
                  <a:lnTo>
                    <a:pt x="1665274" y="7518"/>
                  </a:lnTo>
                  <a:close/>
                </a:path>
                <a:path w="2748280" h="890269">
                  <a:moveTo>
                    <a:pt x="1992807" y="753986"/>
                  </a:moveTo>
                  <a:lnTo>
                    <a:pt x="1990204" y="741083"/>
                  </a:lnTo>
                  <a:lnTo>
                    <a:pt x="1983105" y="730542"/>
                  </a:lnTo>
                  <a:lnTo>
                    <a:pt x="1972576" y="723442"/>
                  </a:lnTo>
                  <a:lnTo>
                    <a:pt x="1959673" y="720839"/>
                  </a:lnTo>
                  <a:lnTo>
                    <a:pt x="788314" y="720839"/>
                  </a:lnTo>
                  <a:lnTo>
                    <a:pt x="775411" y="723442"/>
                  </a:lnTo>
                  <a:lnTo>
                    <a:pt x="764870" y="730542"/>
                  </a:lnTo>
                  <a:lnTo>
                    <a:pt x="757770" y="741083"/>
                  </a:lnTo>
                  <a:lnTo>
                    <a:pt x="755167" y="753986"/>
                  </a:lnTo>
                  <a:lnTo>
                    <a:pt x="755167" y="856703"/>
                  </a:lnTo>
                  <a:lnTo>
                    <a:pt x="757770" y="869607"/>
                  </a:lnTo>
                  <a:lnTo>
                    <a:pt x="764870" y="880135"/>
                  </a:lnTo>
                  <a:lnTo>
                    <a:pt x="775411" y="887234"/>
                  </a:lnTo>
                  <a:lnTo>
                    <a:pt x="788314" y="889838"/>
                  </a:lnTo>
                  <a:lnTo>
                    <a:pt x="1959673" y="889838"/>
                  </a:lnTo>
                  <a:lnTo>
                    <a:pt x="1972576" y="887234"/>
                  </a:lnTo>
                  <a:lnTo>
                    <a:pt x="1983105" y="880135"/>
                  </a:lnTo>
                  <a:lnTo>
                    <a:pt x="1990204" y="869607"/>
                  </a:lnTo>
                  <a:lnTo>
                    <a:pt x="1992807" y="856703"/>
                  </a:lnTo>
                  <a:lnTo>
                    <a:pt x="1992807" y="753986"/>
                  </a:lnTo>
                  <a:close/>
                </a:path>
                <a:path w="2748280" h="890269">
                  <a:moveTo>
                    <a:pt x="2078685" y="171996"/>
                  </a:moveTo>
                  <a:lnTo>
                    <a:pt x="2072373" y="124663"/>
                  </a:lnTo>
                  <a:lnTo>
                    <a:pt x="2054364" y="83121"/>
                  </a:lnTo>
                  <a:lnTo>
                    <a:pt x="2026043" y="48641"/>
                  </a:lnTo>
                  <a:lnTo>
                    <a:pt x="1988807" y="22453"/>
                  </a:lnTo>
                  <a:lnTo>
                    <a:pt x="1966836" y="14300"/>
                  </a:lnTo>
                  <a:lnTo>
                    <a:pt x="1966836" y="171996"/>
                  </a:lnTo>
                  <a:lnTo>
                    <a:pt x="1961057" y="206463"/>
                  </a:lnTo>
                  <a:lnTo>
                    <a:pt x="1945284" y="232333"/>
                  </a:lnTo>
                  <a:lnTo>
                    <a:pt x="1921840" y="248602"/>
                  </a:lnTo>
                  <a:lnTo>
                    <a:pt x="1893062" y="254241"/>
                  </a:lnTo>
                  <a:lnTo>
                    <a:pt x="1864283" y="248602"/>
                  </a:lnTo>
                  <a:lnTo>
                    <a:pt x="1840826" y="232333"/>
                  </a:lnTo>
                  <a:lnTo>
                    <a:pt x="1825053" y="206463"/>
                  </a:lnTo>
                  <a:lnTo>
                    <a:pt x="1819275" y="171996"/>
                  </a:lnTo>
                  <a:lnTo>
                    <a:pt x="1825053" y="137541"/>
                  </a:lnTo>
                  <a:lnTo>
                    <a:pt x="1840826" y="111671"/>
                  </a:lnTo>
                  <a:lnTo>
                    <a:pt x="1864283" y="95402"/>
                  </a:lnTo>
                  <a:lnTo>
                    <a:pt x="1893062" y="89763"/>
                  </a:lnTo>
                  <a:lnTo>
                    <a:pt x="1921840" y="95402"/>
                  </a:lnTo>
                  <a:lnTo>
                    <a:pt x="1945284" y="111671"/>
                  </a:lnTo>
                  <a:lnTo>
                    <a:pt x="1961057" y="137541"/>
                  </a:lnTo>
                  <a:lnTo>
                    <a:pt x="1966836" y="171996"/>
                  </a:lnTo>
                  <a:lnTo>
                    <a:pt x="1966836" y="14300"/>
                  </a:lnTo>
                  <a:lnTo>
                    <a:pt x="1944014" y="5816"/>
                  </a:lnTo>
                  <a:lnTo>
                    <a:pt x="1893062" y="0"/>
                  </a:lnTo>
                  <a:lnTo>
                    <a:pt x="1842109" y="5816"/>
                  </a:lnTo>
                  <a:lnTo>
                    <a:pt x="1797316" y="22453"/>
                  </a:lnTo>
                  <a:lnTo>
                    <a:pt x="1760067" y="48641"/>
                  </a:lnTo>
                  <a:lnTo>
                    <a:pt x="1731746" y="83121"/>
                  </a:lnTo>
                  <a:lnTo>
                    <a:pt x="1713738" y="124663"/>
                  </a:lnTo>
                  <a:lnTo>
                    <a:pt x="1707438" y="171996"/>
                  </a:lnTo>
                  <a:lnTo>
                    <a:pt x="1713738" y="219329"/>
                  </a:lnTo>
                  <a:lnTo>
                    <a:pt x="1731746" y="260870"/>
                  </a:lnTo>
                  <a:lnTo>
                    <a:pt x="1760067" y="295363"/>
                  </a:lnTo>
                  <a:lnTo>
                    <a:pt x="1797316" y="321538"/>
                  </a:lnTo>
                  <a:lnTo>
                    <a:pt x="1842109" y="338175"/>
                  </a:lnTo>
                  <a:lnTo>
                    <a:pt x="1893062" y="343992"/>
                  </a:lnTo>
                  <a:lnTo>
                    <a:pt x="1944014" y="338175"/>
                  </a:lnTo>
                  <a:lnTo>
                    <a:pt x="1988807" y="321538"/>
                  </a:lnTo>
                  <a:lnTo>
                    <a:pt x="2026043" y="295363"/>
                  </a:lnTo>
                  <a:lnTo>
                    <a:pt x="2054364" y="260870"/>
                  </a:lnTo>
                  <a:lnTo>
                    <a:pt x="2057234" y="254241"/>
                  </a:lnTo>
                  <a:lnTo>
                    <a:pt x="2072373" y="219329"/>
                  </a:lnTo>
                  <a:lnTo>
                    <a:pt x="2078685" y="171996"/>
                  </a:lnTo>
                  <a:close/>
                </a:path>
                <a:path w="2748280" h="890269">
                  <a:moveTo>
                    <a:pt x="2436164" y="336486"/>
                  </a:moveTo>
                  <a:lnTo>
                    <a:pt x="2379878" y="253771"/>
                  </a:lnTo>
                  <a:lnTo>
                    <a:pt x="2367089" y="234975"/>
                  </a:lnTo>
                  <a:lnTo>
                    <a:pt x="2393429" y="216966"/>
                  </a:lnTo>
                  <a:lnTo>
                    <a:pt x="2412911" y="193497"/>
                  </a:lnTo>
                  <a:lnTo>
                    <a:pt x="2422779" y="170116"/>
                  </a:lnTo>
                  <a:lnTo>
                    <a:pt x="2424976" y="164922"/>
                  </a:lnTo>
                  <a:lnTo>
                    <a:pt x="2429116" y="131572"/>
                  </a:lnTo>
                  <a:lnTo>
                    <a:pt x="2422906" y="93052"/>
                  </a:lnTo>
                  <a:lnTo>
                    <a:pt x="2402738" y="55029"/>
                  </a:lnTo>
                  <a:lnTo>
                    <a:pt x="2371560" y="29260"/>
                  </a:lnTo>
                  <a:lnTo>
                    <a:pt x="2329992" y="13119"/>
                  </a:lnTo>
                  <a:lnTo>
                    <a:pt x="2317267" y="11722"/>
                  </a:lnTo>
                  <a:lnTo>
                    <a:pt x="2317267" y="131572"/>
                  </a:lnTo>
                  <a:lnTo>
                    <a:pt x="2314511" y="147713"/>
                  </a:lnTo>
                  <a:lnTo>
                    <a:pt x="2306167" y="159842"/>
                  </a:lnTo>
                  <a:lnTo>
                    <a:pt x="2292096" y="167474"/>
                  </a:lnTo>
                  <a:lnTo>
                    <a:pt x="2272157" y="170116"/>
                  </a:lnTo>
                  <a:lnTo>
                    <a:pt x="2231745" y="170116"/>
                  </a:lnTo>
                  <a:lnTo>
                    <a:pt x="2231745" y="93052"/>
                  </a:lnTo>
                  <a:lnTo>
                    <a:pt x="2272157" y="93052"/>
                  </a:lnTo>
                  <a:lnTo>
                    <a:pt x="2292096" y="95694"/>
                  </a:lnTo>
                  <a:lnTo>
                    <a:pt x="2306167" y="103327"/>
                  </a:lnTo>
                  <a:lnTo>
                    <a:pt x="2314511" y="115443"/>
                  </a:lnTo>
                  <a:lnTo>
                    <a:pt x="2317267" y="131572"/>
                  </a:lnTo>
                  <a:lnTo>
                    <a:pt x="2317267" y="11722"/>
                  </a:lnTo>
                  <a:lnTo>
                    <a:pt x="2279205" y="7518"/>
                  </a:lnTo>
                  <a:lnTo>
                    <a:pt x="2120836" y="7518"/>
                  </a:lnTo>
                  <a:lnTo>
                    <a:pt x="2120836" y="336486"/>
                  </a:lnTo>
                  <a:lnTo>
                    <a:pt x="2231745" y="336486"/>
                  </a:lnTo>
                  <a:lnTo>
                    <a:pt x="2231745" y="253771"/>
                  </a:lnTo>
                  <a:lnTo>
                    <a:pt x="2261832" y="253771"/>
                  </a:lnTo>
                  <a:lnTo>
                    <a:pt x="2317750" y="336486"/>
                  </a:lnTo>
                  <a:lnTo>
                    <a:pt x="2436164" y="336486"/>
                  </a:lnTo>
                  <a:close/>
                </a:path>
                <a:path w="2748280" h="890269">
                  <a:moveTo>
                    <a:pt x="2747975" y="252818"/>
                  </a:moveTo>
                  <a:lnTo>
                    <a:pt x="2583497" y="252818"/>
                  </a:lnTo>
                  <a:lnTo>
                    <a:pt x="2583497" y="209600"/>
                  </a:lnTo>
                  <a:lnTo>
                    <a:pt x="2722600" y="209600"/>
                  </a:lnTo>
                  <a:lnTo>
                    <a:pt x="2722600" y="129705"/>
                  </a:lnTo>
                  <a:lnTo>
                    <a:pt x="2583497" y="129705"/>
                  </a:lnTo>
                  <a:lnTo>
                    <a:pt x="2583497" y="91160"/>
                  </a:lnTo>
                  <a:lnTo>
                    <a:pt x="2741866" y="91160"/>
                  </a:lnTo>
                  <a:lnTo>
                    <a:pt x="2741866" y="7518"/>
                  </a:lnTo>
                  <a:lnTo>
                    <a:pt x="2474468" y="7518"/>
                  </a:lnTo>
                  <a:lnTo>
                    <a:pt x="2474468" y="336486"/>
                  </a:lnTo>
                  <a:lnTo>
                    <a:pt x="2747975" y="336486"/>
                  </a:lnTo>
                  <a:lnTo>
                    <a:pt x="2747975" y="252818"/>
                  </a:lnTo>
                  <a:close/>
                </a:path>
              </a:pathLst>
            </a:custGeom>
            <a:solidFill>
              <a:srgbClr val="00B7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0736961" y="985074"/>
              <a:ext cx="389255" cy="180340"/>
            </a:xfrm>
            <a:custGeom>
              <a:avLst/>
              <a:gdLst/>
              <a:ahLst/>
              <a:cxnLst/>
              <a:rect l="l" t="t" r="r" b="b"/>
              <a:pathLst>
                <a:path w="389254" h="180340">
                  <a:moveTo>
                    <a:pt x="305066" y="0"/>
                  </a:moveTo>
                  <a:lnTo>
                    <a:pt x="247446" y="0"/>
                  </a:lnTo>
                  <a:lnTo>
                    <a:pt x="214261" y="103644"/>
                  </a:lnTo>
                  <a:lnTo>
                    <a:pt x="182880" y="0"/>
                  </a:lnTo>
                  <a:lnTo>
                    <a:pt x="127063" y="0"/>
                  </a:lnTo>
                  <a:lnTo>
                    <a:pt x="93878" y="102374"/>
                  </a:lnTo>
                  <a:lnTo>
                    <a:pt x="62509" y="0"/>
                  </a:lnTo>
                  <a:lnTo>
                    <a:pt x="0" y="0"/>
                  </a:lnTo>
                  <a:lnTo>
                    <a:pt x="57619" y="180047"/>
                  </a:lnTo>
                  <a:lnTo>
                    <a:pt x="122682" y="180047"/>
                  </a:lnTo>
                  <a:lnTo>
                    <a:pt x="153301" y="83845"/>
                  </a:lnTo>
                  <a:lnTo>
                    <a:pt x="182359" y="180047"/>
                  </a:lnTo>
                  <a:lnTo>
                    <a:pt x="247446" y="180047"/>
                  </a:lnTo>
                  <a:lnTo>
                    <a:pt x="305066" y="0"/>
                  </a:lnTo>
                  <a:close/>
                </a:path>
                <a:path w="389254" h="180340">
                  <a:moveTo>
                    <a:pt x="388861" y="0"/>
                  </a:moveTo>
                  <a:lnTo>
                    <a:pt x="328168" y="0"/>
                  </a:lnTo>
                  <a:lnTo>
                    <a:pt x="328168" y="180047"/>
                  </a:lnTo>
                  <a:lnTo>
                    <a:pt x="388861" y="180047"/>
                  </a:lnTo>
                  <a:lnTo>
                    <a:pt x="3888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165175" y="985065"/>
              <a:ext cx="177480" cy="180051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382491" y="985062"/>
              <a:ext cx="190340" cy="180057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1666919" y="984718"/>
              <a:ext cx="149860" cy="180340"/>
            </a:xfrm>
            <a:custGeom>
              <a:avLst/>
              <a:gdLst/>
              <a:ahLst/>
              <a:cxnLst/>
              <a:rect l="l" t="t" r="r" b="b"/>
              <a:pathLst>
                <a:path w="149859" h="180340">
                  <a:moveTo>
                    <a:pt x="149694" y="134620"/>
                  </a:moveTo>
                  <a:lnTo>
                    <a:pt x="59664" y="134620"/>
                  </a:lnTo>
                  <a:lnTo>
                    <a:pt x="59664" y="110490"/>
                  </a:lnTo>
                  <a:lnTo>
                    <a:pt x="135813" y="110490"/>
                  </a:lnTo>
                  <a:lnTo>
                    <a:pt x="135813" y="67310"/>
                  </a:lnTo>
                  <a:lnTo>
                    <a:pt x="59664" y="67310"/>
                  </a:lnTo>
                  <a:lnTo>
                    <a:pt x="59664" y="45720"/>
                  </a:lnTo>
                  <a:lnTo>
                    <a:pt x="146354" y="45720"/>
                  </a:lnTo>
                  <a:lnTo>
                    <a:pt x="146354" y="0"/>
                  </a:lnTo>
                  <a:lnTo>
                    <a:pt x="0" y="0"/>
                  </a:lnTo>
                  <a:lnTo>
                    <a:pt x="0" y="45720"/>
                  </a:lnTo>
                  <a:lnTo>
                    <a:pt x="0" y="67310"/>
                  </a:lnTo>
                  <a:lnTo>
                    <a:pt x="0" y="110490"/>
                  </a:lnTo>
                  <a:lnTo>
                    <a:pt x="0" y="134620"/>
                  </a:lnTo>
                  <a:lnTo>
                    <a:pt x="0" y="180340"/>
                  </a:lnTo>
                  <a:lnTo>
                    <a:pt x="149694" y="180340"/>
                  </a:lnTo>
                  <a:lnTo>
                    <a:pt x="149694" y="13462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851320" y="985065"/>
              <a:ext cx="177480" cy="180051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2068632" y="980959"/>
              <a:ext cx="762000" cy="188595"/>
            </a:xfrm>
            <a:custGeom>
              <a:avLst/>
              <a:gdLst/>
              <a:ahLst/>
              <a:cxnLst/>
              <a:rect l="l" t="t" r="r" b="b"/>
              <a:pathLst>
                <a:path w="762000" h="188594">
                  <a:moveTo>
                    <a:pt x="149707" y="138379"/>
                  </a:moveTo>
                  <a:lnTo>
                    <a:pt x="59677" y="138379"/>
                  </a:lnTo>
                  <a:lnTo>
                    <a:pt x="59677" y="114249"/>
                  </a:lnTo>
                  <a:lnTo>
                    <a:pt x="135813" y="114249"/>
                  </a:lnTo>
                  <a:lnTo>
                    <a:pt x="135813" y="71069"/>
                  </a:lnTo>
                  <a:lnTo>
                    <a:pt x="59677" y="71069"/>
                  </a:lnTo>
                  <a:lnTo>
                    <a:pt x="59677" y="49479"/>
                  </a:lnTo>
                  <a:lnTo>
                    <a:pt x="146367" y="49479"/>
                  </a:lnTo>
                  <a:lnTo>
                    <a:pt x="146367" y="3759"/>
                  </a:lnTo>
                  <a:lnTo>
                    <a:pt x="0" y="3759"/>
                  </a:lnTo>
                  <a:lnTo>
                    <a:pt x="0" y="49479"/>
                  </a:lnTo>
                  <a:lnTo>
                    <a:pt x="0" y="71069"/>
                  </a:lnTo>
                  <a:lnTo>
                    <a:pt x="0" y="114249"/>
                  </a:lnTo>
                  <a:lnTo>
                    <a:pt x="0" y="138379"/>
                  </a:lnTo>
                  <a:lnTo>
                    <a:pt x="0" y="184099"/>
                  </a:lnTo>
                  <a:lnTo>
                    <a:pt x="149707" y="184099"/>
                  </a:lnTo>
                  <a:lnTo>
                    <a:pt x="149707" y="138379"/>
                  </a:lnTo>
                  <a:close/>
                </a:path>
                <a:path w="762000" h="188594">
                  <a:moveTo>
                    <a:pt x="356984" y="184162"/>
                  </a:moveTo>
                  <a:lnTo>
                    <a:pt x="326174" y="138899"/>
                  </a:lnTo>
                  <a:lnTo>
                    <a:pt x="319163" y="128612"/>
                  </a:lnTo>
                  <a:lnTo>
                    <a:pt x="333590" y="118745"/>
                  </a:lnTo>
                  <a:lnTo>
                    <a:pt x="344258" y="105905"/>
                  </a:lnTo>
                  <a:lnTo>
                    <a:pt x="349669" y="93103"/>
                  </a:lnTo>
                  <a:lnTo>
                    <a:pt x="350862" y="90258"/>
                  </a:lnTo>
                  <a:lnTo>
                    <a:pt x="353136" y="72009"/>
                  </a:lnTo>
                  <a:lnTo>
                    <a:pt x="348818" y="50927"/>
                  </a:lnTo>
                  <a:lnTo>
                    <a:pt x="347370" y="43827"/>
                  </a:lnTo>
                  <a:lnTo>
                    <a:pt x="330911" y="22428"/>
                  </a:lnTo>
                  <a:lnTo>
                    <a:pt x="305054" y="8864"/>
                  </a:lnTo>
                  <a:lnTo>
                    <a:pt x="291909" y="7023"/>
                  </a:lnTo>
                  <a:lnTo>
                    <a:pt x="291909" y="72009"/>
                  </a:lnTo>
                  <a:lnTo>
                    <a:pt x="290398" y="80848"/>
                  </a:lnTo>
                  <a:lnTo>
                    <a:pt x="285838" y="87477"/>
                  </a:lnTo>
                  <a:lnTo>
                    <a:pt x="278130" y="91655"/>
                  </a:lnTo>
                  <a:lnTo>
                    <a:pt x="267220" y="93103"/>
                  </a:lnTo>
                  <a:lnTo>
                    <a:pt x="245084" y="93103"/>
                  </a:lnTo>
                  <a:lnTo>
                    <a:pt x="245084" y="50927"/>
                  </a:lnTo>
                  <a:lnTo>
                    <a:pt x="267220" y="50927"/>
                  </a:lnTo>
                  <a:lnTo>
                    <a:pt x="278130" y="52374"/>
                  </a:lnTo>
                  <a:lnTo>
                    <a:pt x="285838" y="56553"/>
                  </a:lnTo>
                  <a:lnTo>
                    <a:pt x="290398" y="63182"/>
                  </a:lnTo>
                  <a:lnTo>
                    <a:pt x="291909" y="72009"/>
                  </a:lnTo>
                  <a:lnTo>
                    <a:pt x="291909" y="7023"/>
                  </a:lnTo>
                  <a:lnTo>
                    <a:pt x="271081" y="4102"/>
                  </a:lnTo>
                  <a:lnTo>
                    <a:pt x="184391" y="4102"/>
                  </a:lnTo>
                  <a:lnTo>
                    <a:pt x="184391" y="184162"/>
                  </a:lnTo>
                  <a:lnTo>
                    <a:pt x="245084" y="184162"/>
                  </a:lnTo>
                  <a:lnTo>
                    <a:pt x="245084" y="138899"/>
                  </a:lnTo>
                  <a:lnTo>
                    <a:pt x="261569" y="138899"/>
                  </a:lnTo>
                  <a:lnTo>
                    <a:pt x="292163" y="184162"/>
                  </a:lnTo>
                  <a:lnTo>
                    <a:pt x="356984" y="184162"/>
                  </a:lnTo>
                  <a:close/>
                </a:path>
                <a:path w="762000" h="188594">
                  <a:moveTo>
                    <a:pt x="558876" y="34709"/>
                  </a:moveTo>
                  <a:lnTo>
                    <a:pt x="543306" y="19850"/>
                  </a:lnTo>
                  <a:lnTo>
                    <a:pt x="524179" y="8966"/>
                  </a:lnTo>
                  <a:lnTo>
                    <a:pt x="501827" y="2273"/>
                  </a:lnTo>
                  <a:lnTo>
                    <a:pt x="476567" y="0"/>
                  </a:lnTo>
                  <a:lnTo>
                    <a:pt x="435584" y="6934"/>
                  </a:lnTo>
                  <a:lnTo>
                    <a:pt x="403352" y="26327"/>
                  </a:lnTo>
                  <a:lnTo>
                    <a:pt x="382257" y="56095"/>
                  </a:lnTo>
                  <a:lnTo>
                    <a:pt x="374700" y="94132"/>
                  </a:lnTo>
                  <a:lnTo>
                    <a:pt x="382244" y="132181"/>
                  </a:lnTo>
                  <a:lnTo>
                    <a:pt x="403186" y="161950"/>
                  </a:lnTo>
                  <a:lnTo>
                    <a:pt x="435038" y="181356"/>
                  </a:lnTo>
                  <a:lnTo>
                    <a:pt x="475272" y="188290"/>
                  </a:lnTo>
                  <a:lnTo>
                    <a:pt x="495642" y="186804"/>
                  </a:lnTo>
                  <a:lnTo>
                    <a:pt x="535978" y="175260"/>
                  </a:lnTo>
                  <a:lnTo>
                    <a:pt x="553732" y="89255"/>
                  </a:lnTo>
                  <a:lnTo>
                    <a:pt x="501002" y="89255"/>
                  </a:lnTo>
                  <a:lnTo>
                    <a:pt x="501002" y="134785"/>
                  </a:lnTo>
                  <a:lnTo>
                    <a:pt x="493547" y="137858"/>
                  </a:lnTo>
                  <a:lnTo>
                    <a:pt x="486333" y="139153"/>
                  </a:lnTo>
                  <a:lnTo>
                    <a:pt x="478866" y="139153"/>
                  </a:lnTo>
                  <a:lnTo>
                    <a:pt x="461200" y="135915"/>
                  </a:lnTo>
                  <a:lnTo>
                    <a:pt x="447662" y="126771"/>
                  </a:lnTo>
                  <a:lnTo>
                    <a:pt x="438988" y="112572"/>
                  </a:lnTo>
                  <a:lnTo>
                    <a:pt x="435927" y="94132"/>
                  </a:lnTo>
                  <a:lnTo>
                    <a:pt x="439000" y="75387"/>
                  </a:lnTo>
                  <a:lnTo>
                    <a:pt x="447763" y="61214"/>
                  </a:lnTo>
                  <a:lnTo>
                    <a:pt x="461530" y="52247"/>
                  </a:lnTo>
                  <a:lnTo>
                    <a:pt x="479653" y="49123"/>
                  </a:lnTo>
                  <a:lnTo>
                    <a:pt x="491096" y="50368"/>
                  </a:lnTo>
                  <a:lnTo>
                    <a:pt x="501573" y="54114"/>
                  </a:lnTo>
                  <a:lnTo>
                    <a:pt x="511187" y="60299"/>
                  </a:lnTo>
                  <a:lnTo>
                    <a:pt x="520026" y="68935"/>
                  </a:lnTo>
                  <a:lnTo>
                    <a:pt x="558876" y="34709"/>
                  </a:lnTo>
                  <a:close/>
                </a:path>
                <a:path w="762000" h="188594">
                  <a:moveTo>
                    <a:pt x="761542" y="4114"/>
                  </a:moveTo>
                  <a:lnTo>
                    <a:pt x="702894" y="4114"/>
                  </a:lnTo>
                  <a:lnTo>
                    <a:pt x="665848" y="66357"/>
                  </a:lnTo>
                  <a:lnTo>
                    <a:pt x="629069" y="4114"/>
                  </a:lnTo>
                  <a:lnTo>
                    <a:pt x="565023" y="4114"/>
                  </a:lnTo>
                  <a:lnTo>
                    <a:pt x="632929" y="118059"/>
                  </a:lnTo>
                  <a:lnTo>
                    <a:pt x="632929" y="184162"/>
                  </a:lnTo>
                  <a:lnTo>
                    <a:pt x="693635" y="184162"/>
                  </a:lnTo>
                  <a:lnTo>
                    <a:pt x="693635" y="118833"/>
                  </a:lnTo>
                  <a:lnTo>
                    <a:pt x="761542" y="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305402" y="1296447"/>
              <a:ext cx="192121" cy="92611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519245" y="1297738"/>
              <a:ext cx="79995" cy="90028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1627130" y="1297558"/>
              <a:ext cx="152400" cy="90805"/>
            </a:xfrm>
            <a:custGeom>
              <a:avLst/>
              <a:gdLst/>
              <a:ahLst/>
              <a:cxnLst/>
              <a:rect l="l" t="t" r="r" b="b"/>
              <a:pathLst>
                <a:path w="152400" h="90805">
                  <a:moveTo>
                    <a:pt x="65709" y="241"/>
                  </a:moveTo>
                  <a:lnTo>
                    <a:pt x="0" y="241"/>
                  </a:lnTo>
                  <a:lnTo>
                    <a:pt x="0" y="14211"/>
                  </a:lnTo>
                  <a:lnTo>
                    <a:pt x="0" y="42151"/>
                  </a:lnTo>
                  <a:lnTo>
                    <a:pt x="0" y="56121"/>
                  </a:lnTo>
                  <a:lnTo>
                    <a:pt x="0" y="90411"/>
                  </a:lnTo>
                  <a:lnTo>
                    <a:pt x="16713" y="90411"/>
                  </a:lnTo>
                  <a:lnTo>
                    <a:pt x="16713" y="56121"/>
                  </a:lnTo>
                  <a:lnTo>
                    <a:pt x="60198" y="56121"/>
                  </a:lnTo>
                  <a:lnTo>
                    <a:pt x="60198" y="42151"/>
                  </a:lnTo>
                  <a:lnTo>
                    <a:pt x="16713" y="42151"/>
                  </a:lnTo>
                  <a:lnTo>
                    <a:pt x="16713" y="14211"/>
                  </a:lnTo>
                  <a:lnTo>
                    <a:pt x="65709" y="14211"/>
                  </a:lnTo>
                  <a:lnTo>
                    <a:pt x="65709" y="241"/>
                  </a:lnTo>
                  <a:close/>
                </a:path>
                <a:path w="152400" h="90805">
                  <a:moveTo>
                    <a:pt x="152400" y="76200"/>
                  </a:moveTo>
                  <a:lnTo>
                    <a:pt x="101587" y="76200"/>
                  </a:lnTo>
                  <a:lnTo>
                    <a:pt x="101587" y="50800"/>
                  </a:lnTo>
                  <a:lnTo>
                    <a:pt x="145059" y="50800"/>
                  </a:lnTo>
                  <a:lnTo>
                    <a:pt x="145059" y="38100"/>
                  </a:lnTo>
                  <a:lnTo>
                    <a:pt x="101587" y="38100"/>
                  </a:lnTo>
                  <a:lnTo>
                    <a:pt x="101587" y="13970"/>
                  </a:lnTo>
                  <a:lnTo>
                    <a:pt x="150596" y="13970"/>
                  </a:lnTo>
                  <a:lnTo>
                    <a:pt x="150596" y="0"/>
                  </a:lnTo>
                  <a:lnTo>
                    <a:pt x="84874" y="0"/>
                  </a:lnTo>
                  <a:lnTo>
                    <a:pt x="84874" y="13970"/>
                  </a:lnTo>
                  <a:lnTo>
                    <a:pt x="84874" y="38100"/>
                  </a:lnTo>
                  <a:lnTo>
                    <a:pt x="84874" y="50800"/>
                  </a:lnTo>
                  <a:lnTo>
                    <a:pt x="84874" y="76200"/>
                  </a:lnTo>
                  <a:lnTo>
                    <a:pt x="84874" y="90170"/>
                  </a:lnTo>
                  <a:lnTo>
                    <a:pt x="152400" y="9017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801763" y="1297735"/>
              <a:ext cx="76917" cy="90028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11899875" y="1297558"/>
              <a:ext cx="67945" cy="90170"/>
            </a:xfrm>
            <a:custGeom>
              <a:avLst/>
              <a:gdLst/>
              <a:ahLst/>
              <a:cxnLst/>
              <a:rect l="l" t="t" r="r" b="b"/>
              <a:pathLst>
                <a:path w="67945" h="90169">
                  <a:moveTo>
                    <a:pt x="67525" y="76200"/>
                  </a:moveTo>
                  <a:lnTo>
                    <a:pt x="16713" y="76200"/>
                  </a:lnTo>
                  <a:lnTo>
                    <a:pt x="16713" y="50800"/>
                  </a:lnTo>
                  <a:lnTo>
                    <a:pt x="60185" y="50800"/>
                  </a:lnTo>
                  <a:lnTo>
                    <a:pt x="60185" y="38100"/>
                  </a:lnTo>
                  <a:lnTo>
                    <a:pt x="16713" y="38100"/>
                  </a:lnTo>
                  <a:lnTo>
                    <a:pt x="16713" y="13970"/>
                  </a:lnTo>
                  <a:lnTo>
                    <a:pt x="65722" y="13970"/>
                  </a:lnTo>
                  <a:lnTo>
                    <a:pt x="65722" y="0"/>
                  </a:lnTo>
                  <a:lnTo>
                    <a:pt x="0" y="0"/>
                  </a:lnTo>
                  <a:lnTo>
                    <a:pt x="0" y="13970"/>
                  </a:lnTo>
                  <a:lnTo>
                    <a:pt x="0" y="38100"/>
                  </a:lnTo>
                  <a:lnTo>
                    <a:pt x="0" y="50800"/>
                  </a:lnTo>
                  <a:lnTo>
                    <a:pt x="0" y="76200"/>
                  </a:lnTo>
                  <a:lnTo>
                    <a:pt x="0" y="90170"/>
                  </a:lnTo>
                  <a:lnTo>
                    <a:pt x="67525" y="90170"/>
                  </a:lnTo>
                  <a:lnTo>
                    <a:pt x="67525" y="762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1989627" y="1297738"/>
              <a:ext cx="79995" cy="90028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2091348" y="1296447"/>
              <a:ext cx="170396" cy="92611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3286620" y="551521"/>
              <a:ext cx="3378200" cy="782320"/>
            </a:xfrm>
            <a:custGeom>
              <a:avLst/>
              <a:gdLst/>
              <a:ahLst/>
              <a:cxnLst/>
              <a:rect l="l" t="t" r="r" b="b"/>
              <a:pathLst>
                <a:path w="3378200" h="782319">
                  <a:moveTo>
                    <a:pt x="559714" y="0"/>
                  </a:moveTo>
                  <a:lnTo>
                    <a:pt x="421386" y="96367"/>
                  </a:lnTo>
                  <a:lnTo>
                    <a:pt x="286334" y="2108"/>
                  </a:lnTo>
                  <a:lnTo>
                    <a:pt x="286334" y="91668"/>
                  </a:lnTo>
                  <a:lnTo>
                    <a:pt x="423024" y="186969"/>
                  </a:lnTo>
                  <a:lnTo>
                    <a:pt x="559714" y="91668"/>
                  </a:lnTo>
                  <a:lnTo>
                    <a:pt x="559714" y="0"/>
                  </a:lnTo>
                  <a:close/>
                </a:path>
                <a:path w="3378200" h="782319">
                  <a:moveTo>
                    <a:pt x="846048" y="407060"/>
                  </a:moveTo>
                  <a:lnTo>
                    <a:pt x="846035" y="176441"/>
                  </a:lnTo>
                  <a:lnTo>
                    <a:pt x="846035" y="52324"/>
                  </a:lnTo>
                  <a:lnTo>
                    <a:pt x="836498" y="52324"/>
                  </a:lnTo>
                  <a:lnTo>
                    <a:pt x="836498" y="176441"/>
                  </a:lnTo>
                  <a:lnTo>
                    <a:pt x="836498" y="282994"/>
                  </a:lnTo>
                  <a:lnTo>
                    <a:pt x="836180" y="283032"/>
                  </a:lnTo>
                  <a:lnTo>
                    <a:pt x="824357" y="283387"/>
                  </a:lnTo>
                  <a:lnTo>
                    <a:pt x="812419" y="284480"/>
                  </a:lnTo>
                  <a:lnTo>
                    <a:pt x="800696" y="286270"/>
                  </a:lnTo>
                  <a:lnTo>
                    <a:pt x="792899" y="287947"/>
                  </a:lnTo>
                  <a:lnTo>
                    <a:pt x="791616" y="288086"/>
                  </a:lnTo>
                  <a:lnTo>
                    <a:pt x="790663" y="288429"/>
                  </a:lnTo>
                  <a:lnTo>
                    <a:pt x="789203" y="288734"/>
                  </a:lnTo>
                  <a:lnTo>
                    <a:pt x="783780" y="290855"/>
                  </a:lnTo>
                  <a:lnTo>
                    <a:pt x="750392" y="302615"/>
                  </a:lnTo>
                  <a:lnTo>
                    <a:pt x="745096" y="305930"/>
                  </a:lnTo>
                  <a:lnTo>
                    <a:pt x="740994" y="307530"/>
                  </a:lnTo>
                  <a:lnTo>
                    <a:pt x="731989" y="314134"/>
                  </a:lnTo>
                  <a:lnTo>
                    <a:pt x="714006" y="325399"/>
                  </a:lnTo>
                  <a:lnTo>
                    <a:pt x="706221" y="333057"/>
                  </a:lnTo>
                  <a:lnTo>
                    <a:pt x="700024" y="337604"/>
                  </a:lnTo>
                  <a:lnTo>
                    <a:pt x="693991" y="345084"/>
                  </a:lnTo>
                  <a:lnTo>
                    <a:pt x="683641" y="355269"/>
                  </a:lnTo>
                  <a:lnTo>
                    <a:pt x="674865" y="368820"/>
                  </a:lnTo>
                  <a:lnTo>
                    <a:pt x="668299" y="376974"/>
                  </a:lnTo>
                  <a:lnTo>
                    <a:pt x="665568" y="383184"/>
                  </a:lnTo>
                  <a:lnTo>
                    <a:pt x="660476" y="391058"/>
                  </a:lnTo>
                  <a:lnTo>
                    <a:pt x="652500" y="412965"/>
                  </a:lnTo>
                  <a:lnTo>
                    <a:pt x="647801" y="423684"/>
                  </a:lnTo>
                  <a:lnTo>
                    <a:pt x="647293" y="427278"/>
                  </a:lnTo>
                  <a:lnTo>
                    <a:pt x="645718" y="431622"/>
                  </a:lnTo>
                  <a:lnTo>
                    <a:pt x="640524" y="475767"/>
                  </a:lnTo>
                  <a:lnTo>
                    <a:pt x="642327" y="502043"/>
                  </a:lnTo>
                  <a:lnTo>
                    <a:pt x="642340" y="502196"/>
                  </a:lnTo>
                  <a:lnTo>
                    <a:pt x="643890" y="509625"/>
                  </a:lnTo>
                  <a:lnTo>
                    <a:pt x="644296" y="513664"/>
                  </a:lnTo>
                  <a:lnTo>
                    <a:pt x="645680" y="518172"/>
                  </a:lnTo>
                  <a:lnTo>
                    <a:pt x="647687" y="527748"/>
                  </a:lnTo>
                  <a:lnTo>
                    <a:pt x="654316" y="546239"/>
                  </a:lnTo>
                  <a:lnTo>
                    <a:pt x="655345" y="549567"/>
                  </a:lnTo>
                  <a:lnTo>
                    <a:pt x="655840" y="550494"/>
                  </a:lnTo>
                  <a:lnTo>
                    <a:pt x="656463" y="552208"/>
                  </a:lnTo>
                  <a:lnTo>
                    <a:pt x="668553" y="575271"/>
                  </a:lnTo>
                  <a:lnTo>
                    <a:pt x="672985" y="582041"/>
                  </a:lnTo>
                  <a:lnTo>
                    <a:pt x="673328" y="582650"/>
                  </a:lnTo>
                  <a:lnTo>
                    <a:pt x="673646" y="583044"/>
                  </a:lnTo>
                  <a:lnTo>
                    <a:pt x="674966" y="585038"/>
                  </a:lnTo>
                  <a:lnTo>
                    <a:pt x="682002" y="594436"/>
                  </a:lnTo>
                  <a:lnTo>
                    <a:pt x="689648" y="603465"/>
                  </a:lnTo>
                  <a:lnTo>
                    <a:pt x="697903" y="612089"/>
                  </a:lnTo>
                  <a:lnTo>
                    <a:pt x="621296" y="687489"/>
                  </a:lnTo>
                  <a:lnTo>
                    <a:pt x="589953" y="651408"/>
                  </a:lnTo>
                  <a:lnTo>
                    <a:pt x="565099" y="611555"/>
                  </a:lnTo>
                  <a:lnTo>
                    <a:pt x="557428" y="593382"/>
                  </a:lnTo>
                  <a:lnTo>
                    <a:pt x="546989" y="568579"/>
                  </a:lnTo>
                  <a:lnTo>
                    <a:pt x="535927" y="523062"/>
                  </a:lnTo>
                  <a:lnTo>
                    <a:pt x="532168" y="475805"/>
                  </a:lnTo>
                  <a:lnTo>
                    <a:pt x="533146" y="463804"/>
                  </a:lnTo>
                  <a:lnTo>
                    <a:pt x="536155" y="427304"/>
                  </a:lnTo>
                  <a:lnTo>
                    <a:pt x="539013" y="415912"/>
                  </a:lnTo>
                  <a:lnTo>
                    <a:pt x="547712" y="381279"/>
                  </a:lnTo>
                  <a:lnTo>
                    <a:pt x="557428" y="358673"/>
                  </a:lnTo>
                  <a:lnTo>
                    <a:pt x="566191" y="338340"/>
                  </a:lnTo>
                  <a:lnTo>
                    <a:pt x="590956" y="299110"/>
                  </a:lnTo>
                  <a:lnTo>
                    <a:pt x="621398" y="264210"/>
                  </a:lnTo>
                  <a:lnTo>
                    <a:pt x="656742" y="234378"/>
                  </a:lnTo>
                  <a:lnTo>
                    <a:pt x="696760" y="209905"/>
                  </a:lnTo>
                  <a:lnTo>
                    <a:pt x="740410" y="191719"/>
                  </a:lnTo>
                  <a:lnTo>
                    <a:pt x="787196" y="180365"/>
                  </a:lnTo>
                  <a:lnTo>
                    <a:pt x="836498" y="176441"/>
                  </a:lnTo>
                  <a:lnTo>
                    <a:pt x="836498" y="52324"/>
                  </a:lnTo>
                  <a:lnTo>
                    <a:pt x="788822" y="54889"/>
                  </a:lnTo>
                  <a:lnTo>
                    <a:pt x="742518" y="62433"/>
                  </a:lnTo>
                  <a:lnTo>
                    <a:pt x="697890" y="74714"/>
                  </a:lnTo>
                  <a:lnTo>
                    <a:pt x="655243" y="91490"/>
                  </a:lnTo>
                  <a:lnTo>
                    <a:pt x="614895" y="112522"/>
                  </a:lnTo>
                  <a:lnTo>
                    <a:pt x="577164" y="137566"/>
                  </a:lnTo>
                  <a:lnTo>
                    <a:pt x="542353" y="166382"/>
                  </a:lnTo>
                  <a:lnTo>
                    <a:pt x="510768" y="198742"/>
                  </a:lnTo>
                  <a:lnTo>
                    <a:pt x="482727" y="234378"/>
                  </a:lnTo>
                  <a:lnTo>
                    <a:pt x="458558" y="273088"/>
                  </a:lnTo>
                  <a:lnTo>
                    <a:pt x="438543" y="314591"/>
                  </a:lnTo>
                  <a:lnTo>
                    <a:pt x="423024" y="358673"/>
                  </a:lnTo>
                  <a:lnTo>
                    <a:pt x="407492" y="314591"/>
                  </a:lnTo>
                  <a:lnTo>
                    <a:pt x="387489" y="273088"/>
                  </a:lnTo>
                  <a:lnTo>
                    <a:pt x="363308" y="234378"/>
                  </a:lnTo>
                  <a:lnTo>
                    <a:pt x="335280" y="198742"/>
                  </a:lnTo>
                  <a:lnTo>
                    <a:pt x="313867" y="176809"/>
                  </a:lnTo>
                  <a:lnTo>
                    <a:pt x="313867" y="475792"/>
                  </a:lnTo>
                  <a:lnTo>
                    <a:pt x="312978" y="487045"/>
                  </a:lnTo>
                  <a:lnTo>
                    <a:pt x="310121" y="523100"/>
                  </a:lnTo>
                  <a:lnTo>
                    <a:pt x="306171" y="539318"/>
                  </a:lnTo>
                  <a:lnTo>
                    <a:pt x="299059" y="568553"/>
                  </a:lnTo>
                  <a:lnTo>
                    <a:pt x="280949" y="611555"/>
                  </a:lnTo>
                  <a:lnTo>
                    <a:pt x="256095" y="651408"/>
                  </a:lnTo>
                  <a:lnTo>
                    <a:pt x="224751" y="687463"/>
                  </a:lnTo>
                  <a:lnTo>
                    <a:pt x="148145" y="612089"/>
                  </a:lnTo>
                  <a:lnTo>
                    <a:pt x="172720" y="582676"/>
                  </a:lnTo>
                  <a:lnTo>
                    <a:pt x="190715" y="549592"/>
                  </a:lnTo>
                  <a:lnTo>
                    <a:pt x="201714" y="513829"/>
                  </a:lnTo>
                  <a:lnTo>
                    <a:pt x="201752" y="513689"/>
                  </a:lnTo>
                  <a:lnTo>
                    <a:pt x="205524" y="475805"/>
                  </a:lnTo>
                  <a:lnTo>
                    <a:pt x="201701" y="443395"/>
                  </a:lnTo>
                  <a:lnTo>
                    <a:pt x="200329" y="431647"/>
                  </a:lnTo>
                  <a:lnTo>
                    <a:pt x="185572" y="391096"/>
                  </a:lnTo>
                  <a:lnTo>
                    <a:pt x="162407" y="355295"/>
                  </a:lnTo>
                  <a:lnTo>
                    <a:pt x="132054" y="325424"/>
                  </a:lnTo>
                  <a:lnTo>
                    <a:pt x="95656" y="302615"/>
                  </a:lnTo>
                  <a:lnTo>
                    <a:pt x="54432" y="288086"/>
                  </a:lnTo>
                  <a:lnTo>
                    <a:pt x="9550" y="282994"/>
                  </a:lnTo>
                  <a:lnTo>
                    <a:pt x="9550" y="176441"/>
                  </a:lnTo>
                  <a:lnTo>
                    <a:pt x="58851" y="180365"/>
                  </a:lnTo>
                  <a:lnTo>
                    <a:pt x="105638" y="191719"/>
                  </a:lnTo>
                  <a:lnTo>
                    <a:pt x="149288" y="209905"/>
                  </a:lnTo>
                  <a:lnTo>
                    <a:pt x="189306" y="234378"/>
                  </a:lnTo>
                  <a:lnTo>
                    <a:pt x="224637" y="264210"/>
                  </a:lnTo>
                  <a:lnTo>
                    <a:pt x="255079" y="299110"/>
                  </a:lnTo>
                  <a:lnTo>
                    <a:pt x="279857" y="338340"/>
                  </a:lnTo>
                  <a:lnTo>
                    <a:pt x="298335" y="381279"/>
                  </a:lnTo>
                  <a:lnTo>
                    <a:pt x="309892" y="427304"/>
                  </a:lnTo>
                  <a:lnTo>
                    <a:pt x="313867" y="475792"/>
                  </a:lnTo>
                  <a:lnTo>
                    <a:pt x="313867" y="176809"/>
                  </a:lnTo>
                  <a:lnTo>
                    <a:pt x="268884" y="137566"/>
                  </a:lnTo>
                  <a:lnTo>
                    <a:pt x="231140" y="112522"/>
                  </a:lnTo>
                  <a:lnTo>
                    <a:pt x="190792" y="91490"/>
                  </a:lnTo>
                  <a:lnTo>
                    <a:pt x="148158" y="74714"/>
                  </a:lnTo>
                  <a:lnTo>
                    <a:pt x="103517" y="62433"/>
                  </a:lnTo>
                  <a:lnTo>
                    <a:pt x="57213" y="54889"/>
                  </a:lnTo>
                  <a:lnTo>
                    <a:pt x="9550" y="52324"/>
                  </a:lnTo>
                  <a:lnTo>
                    <a:pt x="12" y="52324"/>
                  </a:lnTo>
                  <a:lnTo>
                    <a:pt x="0" y="407060"/>
                  </a:lnTo>
                  <a:lnTo>
                    <a:pt x="9550" y="407060"/>
                  </a:lnTo>
                  <a:lnTo>
                    <a:pt x="36779" y="412470"/>
                  </a:lnTo>
                  <a:lnTo>
                    <a:pt x="59093" y="427304"/>
                  </a:lnTo>
                  <a:lnTo>
                    <a:pt x="74053" y="449046"/>
                  </a:lnTo>
                  <a:lnTo>
                    <a:pt x="79552" y="475805"/>
                  </a:lnTo>
                  <a:lnTo>
                    <a:pt x="78219" y="489254"/>
                  </a:lnTo>
                  <a:lnTo>
                    <a:pt x="59105" y="524319"/>
                  </a:lnTo>
                  <a:lnTo>
                    <a:pt x="52197" y="531126"/>
                  </a:lnTo>
                  <a:lnTo>
                    <a:pt x="307073" y="781850"/>
                  </a:lnTo>
                  <a:lnTo>
                    <a:pt x="313766" y="775258"/>
                  </a:lnTo>
                  <a:lnTo>
                    <a:pt x="349846" y="734987"/>
                  </a:lnTo>
                  <a:lnTo>
                    <a:pt x="380301" y="690880"/>
                  </a:lnTo>
                  <a:lnTo>
                    <a:pt x="382041" y="687489"/>
                  </a:lnTo>
                  <a:lnTo>
                    <a:pt x="404799" y="643483"/>
                  </a:lnTo>
                  <a:lnTo>
                    <a:pt x="423024" y="593382"/>
                  </a:lnTo>
                  <a:lnTo>
                    <a:pt x="441248" y="643483"/>
                  </a:lnTo>
                  <a:lnTo>
                    <a:pt x="465747" y="690880"/>
                  </a:lnTo>
                  <a:lnTo>
                    <a:pt x="496201" y="734987"/>
                  </a:lnTo>
                  <a:lnTo>
                    <a:pt x="532282" y="775258"/>
                  </a:lnTo>
                  <a:lnTo>
                    <a:pt x="538962" y="781850"/>
                  </a:lnTo>
                  <a:lnTo>
                    <a:pt x="634885" y="687489"/>
                  </a:lnTo>
                  <a:lnTo>
                    <a:pt x="793851" y="531126"/>
                  </a:lnTo>
                  <a:lnTo>
                    <a:pt x="767829" y="489254"/>
                  </a:lnTo>
                  <a:lnTo>
                    <a:pt x="766495" y="475805"/>
                  </a:lnTo>
                  <a:lnTo>
                    <a:pt x="771994" y="449046"/>
                  </a:lnTo>
                  <a:lnTo>
                    <a:pt x="786955" y="427304"/>
                  </a:lnTo>
                  <a:lnTo>
                    <a:pt x="809269" y="412470"/>
                  </a:lnTo>
                  <a:lnTo>
                    <a:pt x="836498" y="407060"/>
                  </a:lnTo>
                  <a:lnTo>
                    <a:pt x="846048" y="407060"/>
                  </a:lnTo>
                  <a:close/>
                </a:path>
                <a:path w="3378200" h="782319">
                  <a:moveTo>
                    <a:pt x="1411401" y="189191"/>
                  </a:moveTo>
                  <a:lnTo>
                    <a:pt x="1228966" y="189191"/>
                  </a:lnTo>
                  <a:lnTo>
                    <a:pt x="1168311" y="195389"/>
                  </a:lnTo>
                  <a:lnTo>
                    <a:pt x="1121524" y="212725"/>
                  </a:lnTo>
                  <a:lnTo>
                    <a:pt x="1086942" y="239344"/>
                  </a:lnTo>
                  <a:lnTo>
                    <a:pt x="1062926" y="273392"/>
                  </a:lnTo>
                  <a:lnTo>
                    <a:pt x="1047813" y="313016"/>
                  </a:lnTo>
                  <a:lnTo>
                    <a:pt x="1039964" y="356362"/>
                  </a:lnTo>
                  <a:lnTo>
                    <a:pt x="1037704" y="401561"/>
                  </a:lnTo>
                  <a:lnTo>
                    <a:pt x="1044232" y="467804"/>
                  </a:lnTo>
                  <a:lnTo>
                    <a:pt x="1061720" y="517245"/>
                  </a:lnTo>
                  <a:lnTo>
                    <a:pt x="1087081" y="552348"/>
                  </a:lnTo>
                  <a:lnTo>
                    <a:pt x="1148969" y="589356"/>
                  </a:lnTo>
                  <a:lnTo>
                    <a:pt x="1205014" y="598462"/>
                  </a:lnTo>
                  <a:lnTo>
                    <a:pt x="1223086" y="598678"/>
                  </a:lnTo>
                  <a:lnTo>
                    <a:pt x="1411401" y="598678"/>
                  </a:lnTo>
                  <a:lnTo>
                    <a:pt x="1411401" y="525932"/>
                  </a:lnTo>
                  <a:lnTo>
                    <a:pt x="1411401" y="356971"/>
                  </a:lnTo>
                  <a:lnTo>
                    <a:pt x="1212532" y="356971"/>
                  </a:lnTo>
                  <a:lnTo>
                    <a:pt x="1212532" y="427964"/>
                  </a:lnTo>
                  <a:lnTo>
                    <a:pt x="1325740" y="427964"/>
                  </a:lnTo>
                  <a:lnTo>
                    <a:pt x="1325740" y="525932"/>
                  </a:lnTo>
                  <a:lnTo>
                    <a:pt x="1228966" y="525932"/>
                  </a:lnTo>
                  <a:lnTo>
                    <a:pt x="1181569" y="515899"/>
                  </a:lnTo>
                  <a:lnTo>
                    <a:pt x="1151674" y="487946"/>
                  </a:lnTo>
                  <a:lnTo>
                    <a:pt x="1136065" y="445249"/>
                  </a:lnTo>
                  <a:lnTo>
                    <a:pt x="1131582" y="391007"/>
                  </a:lnTo>
                  <a:lnTo>
                    <a:pt x="1136891" y="335635"/>
                  </a:lnTo>
                  <a:lnTo>
                    <a:pt x="1153871" y="293916"/>
                  </a:lnTo>
                  <a:lnTo>
                    <a:pt x="1184046" y="267589"/>
                  </a:lnTo>
                  <a:lnTo>
                    <a:pt x="1228966" y="258419"/>
                  </a:lnTo>
                  <a:lnTo>
                    <a:pt x="1411401" y="258419"/>
                  </a:lnTo>
                  <a:lnTo>
                    <a:pt x="1411401" y="189191"/>
                  </a:lnTo>
                  <a:close/>
                </a:path>
                <a:path w="3378200" h="782319">
                  <a:moveTo>
                    <a:pt x="1797977" y="189191"/>
                  </a:moveTo>
                  <a:lnTo>
                    <a:pt x="1657197" y="189191"/>
                  </a:lnTo>
                  <a:lnTo>
                    <a:pt x="1609471" y="193751"/>
                  </a:lnTo>
                  <a:lnTo>
                    <a:pt x="1567713" y="204406"/>
                  </a:lnTo>
                  <a:lnTo>
                    <a:pt x="1532420" y="222656"/>
                  </a:lnTo>
                  <a:lnTo>
                    <a:pt x="1504099" y="249999"/>
                  </a:lnTo>
                  <a:lnTo>
                    <a:pt x="1483245" y="287934"/>
                  </a:lnTo>
                  <a:lnTo>
                    <a:pt x="1470355" y="337947"/>
                  </a:lnTo>
                  <a:lnTo>
                    <a:pt x="1465948" y="401561"/>
                  </a:lnTo>
                  <a:lnTo>
                    <a:pt x="1470596" y="456628"/>
                  </a:lnTo>
                  <a:lnTo>
                    <a:pt x="1484007" y="501954"/>
                  </a:lnTo>
                  <a:lnTo>
                    <a:pt x="1505381" y="537997"/>
                  </a:lnTo>
                  <a:lnTo>
                    <a:pt x="1533944" y="565238"/>
                  </a:lnTo>
                  <a:lnTo>
                    <a:pt x="1568907" y="584123"/>
                  </a:lnTo>
                  <a:lnTo>
                    <a:pt x="1609458" y="595109"/>
                  </a:lnTo>
                  <a:lnTo>
                    <a:pt x="1654835" y="598678"/>
                  </a:lnTo>
                  <a:lnTo>
                    <a:pt x="1797977" y="598678"/>
                  </a:lnTo>
                  <a:lnTo>
                    <a:pt x="1797977" y="529450"/>
                  </a:lnTo>
                  <a:lnTo>
                    <a:pt x="1658353" y="529450"/>
                  </a:lnTo>
                  <a:lnTo>
                    <a:pt x="1619224" y="524713"/>
                  </a:lnTo>
                  <a:lnTo>
                    <a:pt x="1588617" y="508266"/>
                  </a:lnTo>
                  <a:lnTo>
                    <a:pt x="1568691" y="476732"/>
                  </a:lnTo>
                  <a:lnTo>
                    <a:pt x="1561566" y="426796"/>
                  </a:lnTo>
                  <a:lnTo>
                    <a:pt x="1797977" y="426796"/>
                  </a:lnTo>
                  <a:lnTo>
                    <a:pt x="1797977" y="356971"/>
                  </a:lnTo>
                  <a:lnTo>
                    <a:pt x="1563319" y="356971"/>
                  </a:lnTo>
                  <a:lnTo>
                    <a:pt x="1570088" y="313372"/>
                  </a:lnTo>
                  <a:lnTo>
                    <a:pt x="1588401" y="282625"/>
                  </a:lnTo>
                  <a:lnTo>
                    <a:pt x="1617941" y="264414"/>
                  </a:lnTo>
                  <a:lnTo>
                    <a:pt x="1658353" y="258419"/>
                  </a:lnTo>
                  <a:lnTo>
                    <a:pt x="1797977" y="258419"/>
                  </a:lnTo>
                  <a:lnTo>
                    <a:pt x="1797977" y="189191"/>
                  </a:lnTo>
                  <a:close/>
                </a:path>
                <a:path w="3378200" h="782319">
                  <a:moveTo>
                    <a:pt x="2187498" y="190385"/>
                  </a:moveTo>
                  <a:lnTo>
                    <a:pt x="1839048" y="190385"/>
                  </a:lnTo>
                  <a:lnTo>
                    <a:pt x="1839048" y="260184"/>
                  </a:lnTo>
                  <a:lnTo>
                    <a:pt x="1968677" y="260184"/>
                  </a:lnTo>
                  <a:lnTo>
                    <a:pt x="1968677" y="598678"/>
                  </a:lnTo>
                  <a:lnTo>
                    <a:pt x="2056676" y="598678"/>
                  </a:lnTo>
                  <a:lnTo>
                    <a:pt x="2056676" y="260184"/>
                  </a:lnTo>
                  <a:lnTo>
                    <a:pt x="2187498" y="260184"/>
                  </a:lnTo>
                  <a:lnTo>
                    <a:pt x="2187498" y="190385"/>
                  </a:lnTo>
                  <a:close/>
                </a:path>
                <a:path w="3378200" h="782319">
                  <a:moveTo>
                    <a:pt x="2504719" y="297154"/>
                  </a:moveTo>
                  <a:lnTo>
                    <a:pt x="2497048" y="253555"/>
                  </a:lnTo>
                  <a:lnTo>
                    <a:pt x="2475255" y="219887"/>
                  </a:lnTo>
                  <a:lnTo>
                    <a:pt x="2441168" y="198208"/>
                  </a:lnTo>
                  <a:lnTo>
                    <a:pt x="2396629" y="190538"/>
                  </a:lnTo>
                  <a:lnTo>
                    <a:pt x="2351367" y="198691"/>
                  </a:lnTo>
                  <a:lnTo>
                    <a:pt x="2317356" y="221183"/>
                  </a:lnTo>
                  <a:lnTo>
                    <a:pt x="2295969" y="254990"/>
                  </a:lnTo>
                  <a:lnTo>
                    <a:pt x="2288540" y="297154"/>
                  </a:lnTo>
                  <a:lnTo>
                    <a:pt x="2317864" y="297154"/>
                  </a:lnTo>
                  <a:lnTo>
                    <a:pt x="2324189" y="260451"/>
                  </a:lnTo>
                  <a:lnTo>
                    <a:pt x="2341295" y="235292"/>
                  </a:lnTo>
                  <a:lnTo>
                    <a:pt x="2366378" y="220814"/>
                  </a:lnTo>
                  <a:lnTo>
                    <a:pt x="2396629" y="216192"/>
                  </a:lnTo>
                  <a:lnTo>
                    <a:pt x="2430043" y="222021"/>
                  </a:lnTo>
                  <a:lnTo>
                    <a:pt x="2454770" y="238493"/>
                  </a:lnTo>
                  <a:lnTo>
                    <a:pt x="2470124" y="264058"/>
                  </a:lnTo>
                  <a:lnTo>
                    <a:pt x="2475395" y="297154"/>
                  </a:lnTo>
                  <a:lnTo>
                    <a:pt x="2474061" y="314007"/>
                  </a:lnTo>
                  <a:lnTo>
                    <a:pt x="2469934" y="329857"/>
                  </a:lnTo>
                  <a:lnTo>
                    <a:pt x="2462784" y="345173"/>
                  </a:lnTo>
                  <a:lnTo>
                    <a:pt x="2452395" y="360438"/>
                  </a:lnTo>
                  <a:lnTo>
                    <a:pt x="2287968" y="574255"/>
                  </a:lnTo>
                  <a:lnTo>
                    <a:pt x="2287968" y="599909"/>
                  </a:lnTo>
                  <a:lnTo>
                    <a:pt x="2504719" y="599909"/>
                  </a:lnTo>
                  <a:lnTo>
                    <a:pt x="2504719" y="574255"/>
                  </a:lnTo>
                  <a:lnTo>
                    <a:pt x="2323033" y="574255"/>
                  </a:lnTo>
                  <a:lnTo>
                    <a:pt x="2476538" y="375259"/>
                  </a:lnTo>
                  <a:lnTo>
                    <a:pt x="2489682" y="355993"/>
                  </a:lnTo>
                  <a:lnTo>
                    <a:pt x="2498394" y="337489"/>
                  </a:lnTo>
                  <a:lnTo>
                    <a:pt x="2503220" y="318338"/>
                  </a:lnTo>
                  <a:lnTo>
                    <a:pt x="2504719" y="297154"/>
                  </a:lnTo>
                  <a:close/>
                </a:path>
                <a:path w="3378200" h="782319">
                  <a:moveTo>
                    <a:pt x="2788704" y="298869"/>
                  </a:moveTo>
                  <a:lnTo>
                    <a:pt x="2780792" y="255231"/>
                  </a:lnTo>
                  <a:lnTo>
                    <a:pt x="2759379" y="222097"/>
                  </a:lnTo>
                  <a:lnTo>
                    <a:pt x="2759379" y="301713"/>
                  </a:lnTo>
                  <a:lnTo>
                    <a:pt x="2759379" y="492137"/>
                  </a:lnTo>
                  <a:lnTo>
                    <a:pt x="2754350" y="525716"/>
                  </a:lnTo>
                  <a:lnTo>
                    <a:pt x="2739466" y="552869"/>
                  </a:lnTo>
                  <a:lnTo>
                    <a:pt x="2714993" y="571042"/>
                  </a:lnTo>
                  <a:lnTo>
                    <a:pt x="2681186" y="577672"/>
                  </a:lnTo>
                  <a:lnTo>
                    <a:pt x="2647378" y="571042"/>
                  </a:lnTo>
                  <a:lnTo>
                    <a:pt x="2622905" y="552869"/>
                  </a:lnTo>
                  <a:lnTo>
                    <a:pt x="2608021" y="525716"/>
                  </a:lnTo>
                  <a:lnTo>
                    <a:pt x="2603004" y="492137"/>
                  </a:lnTo>
                  <a:lnTo>
                    <a:pt x="2603004" y="301713"/>
                  </a:lnTo>
                  <a:lnTo>
                    <a:pt x="2608021" y="268147"/>
                  </a:lnTo>
                  <a:lnTo>
                    <a:pt x="2622905" y="240995"/>
                  </a:lnTo>
                  <a:lnTo>
                    <a:pt x="2647378" y="222808"/>
                  </a:lnTo>
                  <a:lnTo>
                    <a:pt x="2681186" y="216179"/>
                  </a:lnTo>
                  <a:lnTo>
                    <a:pt x="2714993" y="222808"/>
                  </a:lnTo>
                  <a:lnTo>
                    <a:pt x="2739466" y="240995"/>
                  </a:lnTo>
                  <a:lnTo>
                    <a:pt x="2754350" y="268147"/>
                  </a:lnTo>
                  <a:lnTo>
                    <a:pt x="2759379" y="301713"/>
                  </a:lnTo>
                  <a:lnTo>
                    <a:pt x="2759379" y="222097"/>
                  </a:lnTo>
                  <a:lnTo>
                    <a:pt x="2758656" y="220967"/>
                  </a:lnTo>
                  <a:lnTo>
                    <a:pt x="2751404" y="216179"/>
                  </a:lnTo>
                  <a:lnTo>
                    <a:pt x="2724670" y="198551"/>
                  </a:lnTo>
                  <a:lnTo>
                    <a:pt x="2681186" y="190525"/>
                  </a:lnTo>
                  <a:lnTo>
                    <a:pt x="2637942" y="198551"/>
                  </a:lnTo>
                  <a:lnTo>
                    <a:pt x="2603931" y="220967"/>
                  </a:lnTo>
                  <a:lnTo>
                    <a:pt x="2581656" y="255231"/>
                  </a:lnTo>
                  <a:lnTo>
                    <a:pt x="2573680" y="298869"/>
                  </a:lnTo>
                  <a:lnTo>
                    <a:pt x="2573680" y="494995"/>
                  </a:lnTo>
                  <a:lnTo>
                    <a:pt x="2581656" y="538619"/>
                  </a:lnTo>
                  <a:lnTo>
                    <a:pt x="2603931" y="572897"/>
                  </a:lnTo>
                  <a:lnTo>
                    <a:pt x="2637942" y="595299"/>
                  </a:lnTo>
                  <a:lnTo>
                    <a:pt x="2681186" y="603326"/>
                  </a:lnTo>
                  <a:lnTo>
                    <a:pt x="2724670" y="595299"/>
                  </a:lnTo>
                  <a:lnTo>
                    <a:pt x="2751417" y="577672"/>
                  </a:lnTo>
                  <a:lnTo>
                    <a:pt x="2758656" y="572897"/>
                  </a:lnTo>
                  <a:lnTo>
                    <a:pt x="2780792" y="538619"/>
                  </a:lnTo>
                  <a:lnTo>
                    <a:pt x="2788704" y="494995"/>
                  </a:lnTo>
                  <a:lnTo>
                    <a:pt x="2788704" y="298869"/>
                  </a:lnTo>
                  <a:close/>
                </a:path>
                <a:path w="3378200" h="782319">
                  <a:moveTo>
                    <a:pt x="3078429" y="297154"/>
                  </a:moveTo>
                  <a:lnTo>
                    <a:pt x="3070758" y="253555"/>
                  </a:lnTo>
                  <a:lnTo>
                    <a:pt x="3048965" y="219887"/>
                  </a:lnTo>
                  <a:lnTo>
                    <a:pt x="3014878" y="198208"/>
                  </a:lnTo>
                  <a:lnTo>
                    <a:pt x="2970352" y="190538"/>
                  </a:lnTo>
                  <a:lnTo>
                    <a:pt x="2925076" y="198691"/>
                  </a:lnTo>
                  <a:lnTo>
                    <a:pt x="2891078" y="221183"/>
                  </a:lnTo>
                  <a:lnTo>
                    <a:pt x="2869679" y="254990"/>
                  </a:lnTo>
                  <a:lnTo>
                    <a:pt x="2862249" y="297154"/>
                  </a:lnTo>
                  <a:lnTo>
                    <a:pt x="2891574" y="297154"/>
                  </a:lnTo>
                  <a:lnTo>
                    <a:pt x="2897898" y="260451"/>
                  </a:lnTo>
                  <a:lnTo>
                    <a:pt x="2915005" y="235292"/>
                  </a:lnTo>
                  <a:lnTo>
                    <a:pt x="2940088" y="220814"/>
                  </a:lnTo>
                  <a:lnTo>
                    <a:pt x="2970352" y="216192"/>
                  </a:lnTo>
                  <a:lnTo>
                    <a:pt x="3003753" y="222021"/>
                  </a:lnTo>
                  <a:lnTo>
                    <a:pt x="3028480" y="238493"/>
                  </a:lnTo>
                  <a:lnTo>
                    <a:pt x="3043834" y="264058"/>
                  </a:lnTo>
                  <a:lnTo>
                    <a:pt x="3049105" y="297154"/>
                  </a:lnTo>
                  <a:lnTo>
                    <a:pt x="3047784" y="314007"/>
                  </a:lnTo>
                  <a:lnTo>
                    <a:pt x="3043644" y="329857"/>
                  </a:lnTo>
                  <a:lnTo>
                    <a:pt x="3036493" y="345173"/>
                  </a:lnTo>
                  <a:lnTo>
                    <a:pt x="3026105" y="360438"/>
                  </a:lnTo>
                  <a:lnTo>
                    <a:pt x="2861678" y="574255"/>
                  </a:lnTo>
                  <a:lnTo>
                    <a:pt x="2861678" y="599909"/>
                  </a:lnTo>
                  <a:lnTo>
                    <a:pt x="3078429" y="599909"/>
                  </a:lnTo>
                  <a:lnTo>
                    <a:pt x="3078429" y="574255"/>
                  </a:lnTo>
                  <a:lnTo>
                    <a:pt x="2896755" y="574255"/>
                  </a:lnTo>
                  <a:lnTo>
                    <a:pt x="3050260" y="375259"/>
                  </a:lnTo>
                  <a:lnTo>
                    <a:pt x="3063392" y="355993"/>
                  </a:lnTo>
                  <a:lnTo>
                    <a:pt x="3072104" y="337489"/>
                  </a:lnTo>
                  <a:lnTo>
                    <a:pt x="3076943" y="318338"/>
                  </a:lnTo>
                  <a:lnTo>
                    <a:pt x="3078429" y="297154"/>
                  </a:lnTo>
                  <a:close/>
                </a:path>
                <a:path w="3378200" h="782319">
                  <a:moveTo>
                    <a:pt x="3377933" y="507542"/>
                  </a:moveTo>
                  <a:lnTo>
                    <a:pt x="3323323" y="507542"/>
                  </a:lnTo>
                  <a:lnTo>
                    <a:pt x="3323323" y="378688"/>
                  </a:lnTo>
                  <a:lnTo>
                    <a:pt x="3293999" y="378688"/>
                  </a:lnTo>
                  <a:lnTo>
                    <a:pt x="3293999" y="507542"/>
                  </a:lnTo>
                  <a:lnTo>
                    <a:pt x="3162909" y="507542"/>
                  </a:lnTo>
                  <a:lnTo>
                    <a:pt x="3313544" y="193954"/>
                  </a:lnTo>
                  <a:lnTo>
                    <a:pt x="3282505" y="193954"/>
                  </a:lnTo>
                  <a:lnTo>
                    <a:pt x="3131870" y="507542"/>
                  </a:lnTo>
                  <a:lnTo>
                    <a:pt x="3131870" y="533196"/>
                  </a:lnTo>
                  <a:lnTo>
                    <a:pt x="3293999" y="533196"/>
                  </a:lnTo>
                  <a:lnTo>
                    <a:pt x="3293999" y="599897"/>
                  </a:lnTo>
                  <a:lnTo>
                    <a:pt x="3323323" y="599897"/>
                  </a:lnTo>
                  <a:lnTo>
                    <a:pt x="3323323" y="533196"/>
                  </a:lnTo>
                  <a:lnTo>
                    <a:pt x="3377933" y="533196"/>
                  </a:lnTo>
                  <a:lnTo>
                    <a:pt x="3377933" y="50754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30"/>
              </a:lnSpc>
            </a:pPr>
            <a:r>
              <a:rPr spc="-375" dirty="0"/>
              <a:t>EAGEGET.ORG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Irina Kovalevska</cp:lastModifiedBy>
  <cp:revision>2</cp:revision>
  <dcterms:created xsi:type="dcterms:W3CDTF">2024-09-30T13:41:30Z</dcterms:created>
  <dcterms:modified xsi:type="dcterms:W3CDTF">2024-09-30T13:43:31Z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2024-08-08T00:00:00Z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2024-09-30T00:00:00Z</vt:filetime>
  </property>
  <property fmtid="{D5CDD505-2E9C-101B-9397-08002B2CF9AE}" pid="5" name="Producer">
    <vt:lpwstr>Adobe PDF Library 17.0</vt:lpwstr>
  </property>
</Properties>
</file>