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2"/>
  </p:sldIdLst>
  <p:sldSz cx="14224000" cy="20104100"/>
  <p:notesSz cx="142240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664"/>
  </p:normalViewPr>
  <p:slideViewPr>
    <p:cSldViewPr>
      <p:cViewPr varScale="1">
        <p:scale>
          <a:sx n="38" d="100"/>
          <a:sy n="38" d="100"/>
        </p:scale>
        <p:origin x="3264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6232271"/>
            <a:ext cx="12090400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33600" y="11258296"/>
            <a:ext cx="995680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1120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32536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1200" y="804164"/>
            <a:ext cx="12801600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1200" y="4623943"/>
            <a:ext cx="1280160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576112" y="19031325"/>
            <a:ext cx="3075304" cy="6159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1120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24128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45146" y="18824130"/>
            <a:ext cx="13536930" cy="942340"/>
            <a:chOff x="345146" y="18824130"/>
            <a:chExt cx="13536930" cy="942340"/>
          </a:xfrm>
        </p:grpSpPr>
        <p:sp>
          <p:nvSpPr>
            <p:cNvPr id="3" name="object 3"/>
            <p:cNvSpPr/>
            <p:nvPr/>
          </p:nvSpPr>
          <p:spPr>
            <a:xfrm>
              <a:off x="345148" y="18824130"/>
              <a:ext cx="13536930" cy="942340"/>
            </a:xfrm>
            <a:custGeom>
              <a:avLst/>
              <a:gdLst/>
              <a:ahLst/>
              <a:cxnLst/>
              <a:rect l="l" t="t" r="r" b="b"/>
              <a:pathLst>
                <a:path w="13536930" h="942340">
                  <a:moveTo>
                    <a:pt x="13536678" y="0"/>
                  </a:moveTo>
                  <a:lnTo>
                    <a:pt x="0" y="0"/>
                  </a:lnTo>
                  <a:lnTo>
                    <a:pt x="0" y="941800"/>
                  </a:lnTo>
                  <a:lnTo>
                    <a:pt x="13536678" y="941800"/>
                  </a:lnTo>
                  <a:lnTo>
                    <a:pt x="13536678" y="0"/>
                  </a:lnTo>
                  <a:close/>
                </a:path>
              </a:pathLst>
            </a:custGeom>
            <a:solidFill>
              <a:srgbClr val="0097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45146" y="18871325"/>
              <a:ext cx="13536930" cy="0"/>
            </a:xfrm>
            <a:custGeom>
              <a:avLst/>
              <a:gdLst/>
              <a:ahLst/>
              <a:cxnLst/>
              <a:rect l="l" t="t" r="r" b="b"/>
              <a:pathLst>
                <a:path w="13536930">
                  <a:moveTo>
                    <a:pt x="0" y="0"/>
                  </a:moveTo>
                  <a:lnTo>
                    <a:pt x="13536678" y="0"/>
                  </a:lnTo>
                </a:path>
              </a:pathLst>
            </a:custGeom>
            <a:ln w="6102">
              <a:solidFill>
                <a:srgbClr val="9FCC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45146" y="19713357"/>
              <a:ext cx="13536930" cy="0"/>
            </a:xfrm>
            <a:custGeom>
              <a:avLst/>
              <a:gdLst/>
              <a:ahLst/>
              <a:cxnLst/>
              <a:rect l="l" t="t" r="r" b="b"/>
              <a:pathLst>
                <a:path w="13536930">
                  <a:moveTo>
                    <a:pt x="0" y="0"/>
                  </a:moveTo>
                  <a:lnTo>
                    <a:pt x="13536678" y="0"/>
                  </a:lnTo>
                </a:path>
              </a:pathLst>
            </a:custGeom>
            <a:ln w="6102">
              <a:solidFill>
                <a:srgbClr val="9FCC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290974" y="316753"/>
            <a:ext cx="13691869" cy="19449415"/>
            <a:chOff x="290974" y="316753"/>
            <a:chExt cx="13691869" cy="19449415"/>
          </a:xfrm>
        </p:grpSpPr>
        <p:sp>
          <p:nvSpPr>
            <p:cNvPr id="7" name="object 7"/>
            <p:cNvSpPr/>
            <p:nvPr/>
          </p:nvSpPr>
          <p:spPr>
            <a:xfrm>
              <a:off x="290974" y="316753"/>
              <a:ext cx="13691869" cy="1368425"/>
            </a:xfrm>
            <a:custGeom>
              <a:avLst/>
              <a:gdLst/>
              <a:ahLst/>
              <a:cxnLst/>
              <a:rect l="l" t="t" r="r" b="b"/>
              <a:pathLst>
                <a:path w="13691869" h="1368425">
                  <a:moveTo>
                    <a:pt x="13691634" y="0"/>
                  </a:moveTo>
                  <a:lnTo>
                    <a:pt x="0" y="0"/>
                  </a:lnTo>
                  <a:lnTo>
                    <a:pt x="0" y="1367875"/>
                  </a:lnTo>
                  <a:lnTo>
                    <a:pt x="13691634" y="1367875"/>
                  </a:lnTo>
                  <a:lnTo>
                    <a:pt x="13691634" y="0"/>
                  </a:lnTo>
                  <a:close/>
                </a:path>
              </a:pathLst>
            </a:custGeom>
            <a:solidFill>
              <a:srgbClr val="231F20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38169" y="338144"/>
              <a:ext cx="106045" cy="1219200"/>
            </a:xfrm>
            <a:custGeom>
              <a:avLst/>
              <a:gdLst/>
              <a:ahLst/>
              <a:cxnLst/>
              <a:rect l="l" t="t" r="r" b="b"/>
              <a:pathLst>
                <a:path w="106045" h="1219200">
                  <a:moveTo>
                    <a:pt x="0" y="1218770"/>
                  </a:moveTo>
                  <a:lnTo>
                    <a:pt x="105805" y="1218770"/>
                  </a:lnTo>
                  <a:lnTo>
                    <a:pt x="105805" y="0"/>
                  </a:lnTo>
                  <a:lnTo>
                    <a:pt x="0" y="0"/>
                  </a:lnTo>
                  <a:lnTo>
                    <a:pt x="0" y="1218770"/>
                  </a:lnTo>
                  <a:close/>
                </a:path>
              </a:pathLst>
            </a:custGeom>
            <a:solidFill>
              <a:srgbClr val="87B2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3974" y="338136"/>
              <a:ext cx="6746272" cy="121877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43968" y="338142"/>
              <a:ext cx="6728459" cy="1219200"/>
            </a:xfrm>
            <a:custGeom>
              <a:avLst/>
              <a:gdLst/>
              <a:ahLst/>
              <a:cxnLst/>
              <a:rect l="l" t="t" r="r" b="b"/>
              <a:pathLst>
                <a:path w="6728459" h="1219200">
                  <a:moveTo>
                    <a:pt x="0" y="1218770"/>
                  </a:moveTo>
                  <a:lnTo>
                    <a:pt x="6728445" y="1218770"/>
                  </a:lnTo>
                  <a:lnTo>
                    <a:pt x="6728445" y="0"/>
                  </a:lnTo>
                  <a:lnTo>
                    <a:pt x="0" y="0"/>
                  </a:lnTo>
                  <a:lnTo>
                    <a:pt x="0" y="1218770"/>
                  </a:lnTo>
                  <a:close/>
                </a:path>
              </a:pathLst>
            </a:custGeom>
            <a:solidFill>
              <a:srgbClr val="2E594C">
                <a:alpha val="38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43968" y="338142"/>
              <a:ext cx="6728459" cy="1219200"/>
            </a:xfrm>
            <a:custGeom>
              <a:avLst/>
              <a:gdLst/>
              <a:ahLst/>
              <a:cxnLst/>
              <a:rect l="l" t="t" r="r" b="b"/>
              <a:pathLst>
                <a:path w="6728459" h="1219200">
                  <a:moveTo>
                    <a:pt x="0" y="1218770"/>
                  </a:moveTo>
                  <a:lnTo>
                    <a:pt x="6728445" y="1218770"/>
                  </a:lnTo>
                  <a:lnTo>
                    <a:pt x="6728445" y="0"/>
                  </a:lnTo>
                  <a:lnTo>
                    <a:pt x="0" y="0"/>
                  </a:lnTo>
                  <a:lnTo>
                    <a:pt x="0" y="1218770"/>
                  </a:lnTo>
                  <a:close/>
                </a:path>
              </a:pathLst>
            </a:custGeom>
            <a:solidFill>
              <a:srgbClr val="231F20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43968" y="338142"/>
              <a:ext cx="6728459" cy="1219200"/>
            </a:xfrm>
            <a:custGeom>
              <a:avLst/>
              <a:gdLst/>
              <a:ahLst/>
              <a:cxnLst/>
              <a:rect l="l" t="t" r="r" b="b"/>
              <a:pathLst>
                <a:path w="6728459" h="1219200">
                  <a:moveTo>
                    <a:pt x="0" y="1218770"/>
                  </a:moveTo>
                  <a:lnTo>
                    <a:pt x="6728445" y="1218770"/>
                  </a:lnTo>
                  <a:lnTo>
                    <a:pt x="6728445" y="0"/>
                  </a:lnTo>
                  <a:lnTo>
                    <a:pt x="0" y="0"/>
                  </a:lnTo>
                  <a:lnTo>
                    <a:pt x="0" y="1218770"/>
                  </a:lnTo>
                  <a:close/>
                </a:path>
              </a:pathLst>
            </a:custGeom>
            <a:solidFill>
              <a:srgbClr val="2E59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72408" y="338136"/>
              <a:ext cx="6709407" cy="121877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172421" y="338142"/>
              <a:ext cx="6709409" cy="1219200"/>
            </a:xfrm>
            <a:custGeom>
              <a:avLst/>
              <a:gdLst/>
              <a:ahLst/>
              <a:cxnLst/>
              <a:rect l="l" t="t" r="r" b="b"/>
              <a:pathLst>
                <a:path w="6709409" h="1219200">
                  <a:moveTo>
                    <a:pt x="0" y="1218770"/>
                  </a:moveTo>
                  <a:lnTo>
                    <a:pt x="0" y="0"/>
                  </a:lnTo>
                  <a:lnTo>
                    <a:pt x="6709400" y="0"/>
                  </a:lnTo>
                  <a:lnTo>
                    <a:pt x="6709400" y="1218770"/>
                  </a:lnTo>
                  <a:lnTo>
                    <a:pt x="0" y="1218770"/>
                  </a:lnTo>
                  <a:close/>
                </a:path>
              </a:pathLst>
            </a:custGeom>
            <a:solidFill>
              <a:srgbClr val="2E594C">
                <a:alpha val="38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172373" y="338142"/>
              <a:ext cx="6710045" cy="1219200"/>
            </a:xfrm>
            <a:custGeom>
              <a:avLst/>
              <a:gdLst/>
              <a:ahLst/>
              <a:cxnLst/>
              <a:rect l="l" t="t" r="r" b="b"/>
              <a:pathLst>
                <a:path w="6710044" h="1219200">
                  <a:moveTo>
                    <a:pt x="0" y="1218770"/>
                  </a:moveTo>
                  <a:lnTo>
                    <a:pt x="0" y="0"/>
                  </a:lnTo>
                  <a:lnTo>
                    <a:pt x="6709448" y="0"/>
                  </a:lnTo>
                  <a:lnTo>
                    <a:pt x="6709448" y="1218770"/>
                  </a:lnTo>
                  <a:lnTo>
                    <a:pt x="0" y="1218770"/>
                  </a:lnTo>
                  <a:close/>
                </a:path>
              </a:pathLst>
            </a:custGeom>
            <a:solidFill>
              <a:srgbClr val="231F20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172415" y="338142"/>
              <a:ext cx="6709409" cy="1219200"/>
            </a:xfrm>
            <a:custGeom>
              <a:avLst/>
              <a:gdLst/>
              <a:ahLst/>
              <a:cxnLst/>
              <a:rect l="l" t="t" r="r" b="b"/>
              <a:pathLst>
                <a:path w="6709409" h="1219200">
                  <a:moveTo>
                    <a:pt x="0" y="1218770"/>
                  </a:moveTo>
                  <a:lnTo>
                    <a:pt x="0" y="0"/>
                  </a:lnTo>
                  <a:lnTo>
                    <a:pt x="6709406" y="0"/>
                  </a:lnTo>
                  <a:lnTo>
                    <a:pt x="6709406" y="1218770"/>
                  </a:lnTo>
                  <a:lnTo>
                    <a:pt x="0" y="1218770"/>
                  </a:lnTo>
                  <a:close/>
                </a:path>
              </a:pathLst>
            </a:custGeom>
            <a:solidFill>
              <a:srgbClr val="2E59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87273" y="338136"/>
              <a:ext cx="13394690" cy="1219200"/>
            </a:xfrm>
            <a:custGeom>
              <a:avLst/>
              <a:gdLst/>
              <a:ahLst/>
              <a:cxnLst/>
              <a:rect l="l" t="t" r="r" b="b"/>
              <a:pathLst>
                <a:path w="13394690" h="1219200">
                  <a:moveTo>
                    <a:pt x="13394538" y="0"/>
                  </a:moveTo>
                  <a:lnTo>
                    <a:pt x="0" y="0"/>
                  </a:lnTo>
                  <a:lnTo>
                    <a:pt x="0" y="1218780"/>
                  </a:lnTo>
                  <a:lnTo>
                    <a:pt x="13394538" y="1218780"/>
                  </a:lnTo>
                  <a:lnTo>
                    <a:pt x="13394538" y="0"/>
                  </a:lnTo>
                  <a:close/>
                </a:path>
              </a:pathLst>
            </a:custGeom>
            <a:solidFill>
              <a:srgbClr val="6D6E71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3968" y="338138"/>
              <a:ext cx="10986496" cy="121877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8805" y="338138"/>
              <a:ext cx="5193159" cy="12187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8175" y="338138"/>
              <a:ext cx="11198102" cy="121877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8493" y="338138"/>
              <a:ext cx="5293179" cy="121877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008681" y="740294"/>
              <a:ext cx="1751964" cy="414020"/>
            </a:xfrm>
            <a:custGeom>
              <a:avLst/>
              <a:gdLst/>
              <a:ahLst/>
              <a:cxnLst/>
              <a:rect l="l" t="t" r="r" b="b"/>
              <a:pathLst>
                <a:path w="1751964" h="414019">
                  <a:moveTo>
                    <a:pt x="1725185" y="8165"/>
                  </a:moveTo>
                  <a:lnTo>
                    <a:pt x="1342649" y="8165"/>
                  </a:lnTo>
                  <a:lnTo>
                    <a:pt x="1342649" y="35568"/>
                  </a:lnTo>
                  <a:lnTo>
                    <a:pt x="1367484" y="38520"/>
                  </a:lnTo>
                  <a:lnTo>
                    <a:pt x="1383465" y="47376"/>
                  </a:lnTo>
                  <a:lnTo>
                    <a:pt x="1392011" y="62137"/>
                  </a:lnTo>
                  <a:lnTo>
                    <a:pt x="1394544" y="82805"/>
                  </a:lnTo>
                  <a:lnTo>
                    <a:pt x="1394544" y="328297"/>
                  </a:lnTo>
                  <a:lnTo>
                    <a:pt x="1391519" y="351879"/>
                  </a:lnTo>
                  <a:lnTo>
                    <a:pt x="1382154" y="367369"/>
                  </a:lnTo>
                  <a:lnTo>
                    <a:pt x="1366010" y="375862"/>
                  </a:lnTo>
                  <a:lnTo>
                    <a:pt x="1342649" y="378450"/>
                  </a:lnTo>
                  <a:lnTo>
                    <a:pt x="1342649" y="405853"/>
                  </a:lnTo>
                  <a:lnTo>
                    <a:pt x="1733930" y="405853"/>
                  </a:lnTo>
                  <a:lnTo>
                    <a:pt x="1738793" y="378450"/>
                  </a:lnTo>
                  <a:lnTo>
                    <a:pt x="1572400" y="378450"/>
                  </a:lnTo>
                  <a:lnTo>
                    <a:pt x="1533834" y="374705"/>
                  </a:lnTo>
                  <a:lnTo>
                    <a:pt x="1510957" y="363798"/>
                  </a:lnTo>
                  <a:lnTo>
                    <a:pt x="1499997" y="346222"/>
                  </a:lnTo>
                  <a:lnTo>
                    <a:pt x="1497182" y="322469"/>
                  </a:lnTo>
                  <a:lnTo>
                    <a:pt x="1497182" y="210507"/>
                  </a:lnTo>
                  <a:lnTo>
                    <a:pt x="1682029" y="210507"/>
                  </a:lnTo>
                  <a:lnTo>
                    <a:pt x="1682029" y="183099"/>
                  </a:lnTo>
                  <a:lnTo>
                    <a:pt x="1497182" y="183099"/>
                  </a:lnTo>
                  <a:lnTo>
                    <a:pt x="1497182" y="35568"/>
                  </a:lnTo>
                  <a:lnTo>
                    <a:pt x="1725185" y="35568"/>
                  </a:lnTo>
                  <a:lnTo>
                    <a:pt x="1725185" y="8165"/>
                  </a:lnTo>
                  <a:close/>
                </a:path>
                <a:path w="1751964" h="414019">
                  <a:moveTo>
                    <a:pt x="1751419" y="307306"/>
                  </a:moveTo>
                  <a:lnTo>
                    <a:pt x="1711186" y="307306"/>
                  </a:lnTo>
                  <a:lnTo>
                    <a:pt x="1675889" y="343514"/>
                  </a:lnTo>
                  <a:lnTo>
                    <a:pt x="1643544" y="365182"/>
                  </a:lnTo>
                  <a:lnTo>
                    <a:pt x="1610324" y="375697"/>
                  </a:lnTo>
                  <a:lnTo>
                    <a:pt x="1572400" y="378450"/>
                  </a:lnTo>
                  <a:lnTo>
                    <a:pt x="1738793" y="378450"/>
                  </a:lnTo>
                  <a:lnTo>
                    <a:pt x="1751419" y="307306"/>
                  </a:lnTo>
                  <a:close/>
                </a:path>
                <a:path w="1751964" h="414019">
                  <a:moveTo>
                    <a:pt x="1682029" y="210507"/>
                  </a:moveTo>
                  <a:lnTo>
                    <a:pt x="1564240" y="210507"/>
                  </a:lnTo>
                  <a:lnTo>
                    <a:pt x="1594341" y="212639"/>
                  </a:lnTo>
                  <a:lnTo>
                    <a:pt x="1616572" y="220566"/>
                  </a:lnTo>
                  <a:lnTo>
                    <a:pt x="1632463" y="236583"/>
                  </a:lnTo>
                  <a:lnTo>
                    <a:pt x="1643543" y="262987"/>
                  </a:lnTo>
                  <a:lnTo>
                    <a:pt x="1682029" y="262987"/>
                  </a:lnTo>
                  <a:lnTo>
                    <a:pt x="1682029" y="210507"/>
                  </a:lnTo>
                  <a:close/>
                </a:path>
                <a:path w="1751964" h="414019">
                  <a:moveTo>
                    <a:pt x="1682029" y="134115"/>
                  </a:moveTo>
                  <a:lnTo>
                    <a:pt x="1643543" y="134115"/>
                  </a:lnTo>
                  <a:lnTo>
                    <a:pt x="1634722" y="156530"/>
                  </a:lnTo>
                  <a:lnTo>
                    <a:pt x="1620218" y="171728"/>
                  </a:lnTo>
                  <a:lnTo>
                    <a:pt x="1598280" y="180365"/>
                  </a:lnTo>
                  <a:lnTo>
                    <a:pt x="1567157" y="183099"/>
                  </a:lnTo>
                  <a:lnTo>
                    <a:pt x="1682029" y="183099"/>
                  </a:lnTo>
                  <a:lnTo>
                    <a:pt x="1682029" y="134115"/>
                  </a:lnTo>
                  <a:close/>
                </a:path>
                <a:path w="1751964" h="414019">
                  <a:moveTo>
                    <a:pt x="1725185" y="35568"/>
                  </a:moveTo>
                  <a:lnTo>
                    <a:pt x="1579397" y="35568"/>
                  </a:lnTo>
                  <a:lnTo>
                    <a:pt x="1611834" y="37919"/>
                  </a:lnTo>
                  <a:lnTo>
                    <a:pt x="1638149" y="46503"/>
                  </a:lnTo>
                  <a:lnTo>
                    <a:pt x="1662058" y="63614"/>
                  </a:lnTo>
                  <a:lnTo>
                    <a:pt x="1687278" y="91549"/>
                  </a:lnTo>
                  <a:lnTo>
                    <a:pt x="1725185" y="91549"/>
                  </a:lnTo>
                  <a:lnTo>
                    <a:pt x="1725185" y="35568"/>
                  </a:lnTo>
                  <a:close/>
                </a:path>
                <a:path w="1751964" h="414019">
                  <a:moveTo>
                    <a:pt x="1119531" y="0"/>
                  </a:moveTo>
                  <a:lnTo>
                    <a:pt x="1065542" y="4579"/>
                  </a:lnTo>
                  <a:lnTo>
                    <a:pt x="1018265" y="17612"/>
                  </a:lnTo>
                  <a:lnTo>
                    <a:pt x="977849" y="38038"/>
                  </a:lnTo>
                  <a:lnTo>
                    <a:pt x="944444" y="64799"/>
                  </a:lnTo>
                  <a:lnTo>
                    <a:pt x="918202" y="96836"/>
                  </a:lnTo>
                  <a:lnTo>
                    <a:pt x="899271" y="133090"/>
                  </a:lnTo>
                  <a:lnTo>
                    <a:pt x="887803" y="172500"/>
                  </a:lnTo>
                  <a:lnTo>
                    <a:pt x="883947" y="214009"/>
                  </a:lnTo>
                  <a:lnTo>
                    <a:pt x="888012" y="258238"/>
                  </a:lnTo>
                  <a:lnTo>
                    <a:pt x="899956" y="297567"/>
                  </a:lnTo>
                  <a:lnTo>
                    <a:pt x="919403" y="331691"/>
                  </a:lnTo>
                  <a:lnTo>
                    <a:pt x="945977" y="360300"/>
                  </a:lnTo>
                  <a:lnTo>
                    <a:pt x="979303" y="383087"/>
                  </a:lnTo>
                  <a:lnTo>
                    <a:pt x="1019005" y="399745"/>
                  </a:lnTo>
                  <a:lnTo>
                    <a:pt x="1064705" y="409965"/>
                  </a:lnTo>
                  <a:lnTo>
                    <a:pt x="1116030" y="413440"/>
                  </a:lnTo>
                  <a:lnTo>
                    <a:pt x="1159145" y="411287"/>
                  </a:lnTo>
                  <a:lnTo>
                    <a:pt x="1205387" y="405500"/>
                  </a:lnTo>
                  <a:lnTo>
                    <a:pt x="1248570" y="397091"/>
                  </a:lnTo>
                  <a:lnTo>
                    <a:pt x="1282505" y="387069"/>
                  </a:lnTo>
                  <a:lnTo>
                    <a:pt x="1282504" y="386031"/>
                  </a:lnTo>
                  <a:lnTo>
                    <a:pt x="1131193" y="386031"/>
                  </a:lnTo>
                  <a:lnTo>
                    <a:pt x="1091856" y="380440"/>
                  </a:lnTo>
                  <a:lnTo>
                    <a:pt x="1032135" y="337413"/>
                  </a:lnTo>
                  <a:lnTo>
                    <a:pt x="1012626" y="301110"/>
                  </a:lnTo>
                  <a:lnTo>
                    <a:pt x="1000599" y="255705"/>
                  </a:lnTo>
                  <a:lnTo>
                    <a:pt x="996493" y="201763"/>
                  </a:lnTo>
                  <a:lnTo>
                    <a:pt x="1001535" y="140412"/>
                  </a:lnTo>
                  <a:lnTo>
                    <a:pt x="1016300" y="92104"/>
                  </a:lnTo>
                  <a:lnTo>
                    <a:pt x="1040701" y="56368"/>
                  </a:lnTo>
                  <a:lnTo>
                    <a:pt x="1074041" y="34737"/>
                  </a:lnTo>
                  <a:lnTo>
                    <a:pt x="1116030" y="27408"/>
                  </a:lnTo>
                  <a:lnTo>
                    <a:pt x="1264842" y="27408"/>
                  </a:lnTo>
                  <a:lnTo>
                    <a:pt x="1250471" y="20662"/>
                  </a:lnTo>
                  <a:lnTo>
                    <a:pt x="1210235" y="9474"/>
                  </a:lnTo>
                  <a:lnTo>
                    <a:pt x="1165319" y="2441"/>
                  </a:lnTo>
                  <a:lnTo>
                    <a:pt x="1119531" y="0"/>
                  </a:lnTo>
                  <a:close/>
                </a:path>
                <a:path w="1751964" h="414019">
                  <a:moveTo>
                    <a:pt x="1327087" y="210507"/>
                  </a:moveTo>
                  <a:lnTo>
                    <a:pt x="1134962" y="210507"/>
                  </a:lnTo>
                  <a:lnTo>
                    <a:pt x="1134962" y="237910"/>
                  </a:lnTo>
                  <a:lnTo>
                    <a:pt x="1155314" y="240847"/>
                  </a:lnTo>
                  <a:lnTo>
                    <a:pt x="1168906" y="249480"/>
                  </a:lnTo>
                  <a:lnTo>
                    <a:pt x="1176695" y="263545"/>
                  </a:lnTo>
                  <a:lnTo>
                    <a:pt x="1179640" y="282778"/>
                  </a:lnTo>
                  <a:lnTo>
                    <a:pt x="1179675" y="375288"/>
                  </a:lnTo>
                  <a:lnTo>
                    <a:pt x="1168484" y="379934"/>
                  </a:lnTo>
                  <a:lnTo>
                    <a:pt x="1156872" y="383297"/>
                  </a:lnTo>
                  <a:lnTo>
                    <a:pt x="1144542" y="385342"/>
                  </a:lnTo>
                  <a:lnTo>
                    <a:pt x="1131193" y="386031"/>
                  </a:lnTo>
                  <a:lnTo>
                    <a:pt x="1282504" y="386031"/>
                  </a:lnTo>
                  <a:lnTo>
                    <a:pt x="1282415" y="282778"/>
                  </a:lnTo>
                  <a:lnTo>
                    <a:pt x="1306735" y="240847"/>
                  </a:lnTo>
                  <a:lnTo>
                    <a:pt x="1327087" y="237910"/>
                  </a:lnTo>
                  <a:lnTo>
                    <a:pt x="1327087" y="210507"/>
                  </a:lnTo>
                  <a:close/>
                </a:path>
                <a:path w="1751964" h="414019">
                  <a:moveTo>
                    <a:pt x="1264842" y="27408"/>
                  </a:moveTo>
                  <a:lnTo>
                    <a:pt x="1116030" y="27408"/>
                  </a:lnTo>
                  <a:lnTo>
                    <a:pt x="1157753" y="35635"/>
                  </a:lnTo>
                  <a:lnTo>
                    <a:pt x="1195702" y="58239"/>
                  </a:lnTo>
                  <a:lnTo>
                    <a:pt x="1227636" y="92104"/>
                  </a:lnTo>
                  <a:lnTo>
                    <a:pt x="1251314" y="134115"/>
                  </a:lnTo>
                  <a:lnTo>
                    <a:pt x="1282224" y="134115"/>
                  </a:lnTo>
                  <a:lnTo>
                    <a:pt x="1282224" y="35635"/>
                  </a:lnTo>
                  <a:lnTo>
                    <a:pt x="1282367" y="35635"/>
                  </a:lnTo>
                  <a:lnTo>
                    <a:pt x="1264842" y="27408"/>
                  </a:lnTo>
                  <a:close/>
                </a:path>
                <a:path w="1751964" h="414019">
                  <a:moveTo>
                    <a:pt x="705983" y="8165"/>
                  </a:moveTo>
                  <a:lnTo>
                    <a:pt x="596933" y="8165"/>
                  </a:lnTo>
                  <a:lnTo>
                    <a:pt x="610348" y="35568"/>
                  </a:lnTo>
                  <a:lnTo>
                    <a:pt x="496054" y="326555"/>
                  </a:lnTo>
                  <a:lnTo>
                    <a:pt x="487390" y="345404"/>
                  </a:lnTo>
                  <a:lnTo>
                    <a:pt x="476157" y="360152"/>
                  </a:lnTo>
                  <a:lnTo>
                    <a:pt x="459566" y="371076"/>
                  </a:lnTo>
                  <a:lnTo>
                    <a:pt x="434830" y="378450"/>
                  </a:lnTo>
                  <a:lnTo>
                    <a:pt x="434830" y="405853"/>
                  </a:lnTo>
                  <a:lnTo>
                    <a:pt x="571862" y="405853"/>
                  </a:lnTo>
                  <a:lnTo>
                    <a:pt x="571862" y="378450"/>
                  </a:lnTo>
                  <a:lnTo>
                    <a:pt x="549301" y="371395"/>
                  </a:lnTo>
                  <a:lnTo>
                    <a:pt x="537018" y="357017"/>
                  </a:lnTo>
                  <a:lnTo>
                    <a:pt x="534139" y="336298"/>
                  </a:lnTo>
                  <a:lnTo>
                    <a:pt x="539789" y="310223"/>
                  </a:lnTo>
                  <a:lnTo>
                    <a:pt x="565897" y="237910"/>
                  </a:lnTo>
                  <a:lnTo>
                    <a:pt x="795309" y="237910"/>
                  </a:lnTo>
                  <a:lnTo>
                    <a:pt x="784654" y="210507"/>
                  </a:lnTo>
                  <a:lnTo>
                    <a:pt x="575793" y="210507"/>
                  </a:lnTo>
                  <a:lnTo>
                    <a:pt x="623757" y="75223"/>
                  </a:lnTo>
                  <a:lnTo>
                    <a:pt x="732056" y="75223"/>
                  </a:lnTo>
                  <a:lnTo>
                    <a:pt x="705983" y="8165"/>
                  </a:lnTo>
                  <a:close/>
                </a:path>
                <a:path w="1751964" h="414019">
                  <a:moveTo>
                    <a:pt x="795309" y="237910"/>
                  </a:moveTo>
                  <a:lnTo>
                    <a:pt x="687546" y="237910"/>
                  </a:lnTo>
                  <a:lnTo>
                    <a:pt x="721146" y="323638"/>
                  </a:lnTo>
                  <a:lnTo>
                    <a:pt x="727159" y="346716"/>
                  </a:lnTo>
                  <a:lnTo>
                    <a:pt x="723769" y="363069"/>
                  </a:lnTo>
                  <a:lnTo>
                    <a:pt x="710318" y="373410"/>
                  </a:lnTo>
                  <a:lnTo>
                    <a:pt x="686150" y="378450"/>
                  </a:lnTo>
                  <a:lnTo>
                    <a:pt x="686150" y="405853"/>
                  </a:lnTo>
                  <a:lnTo>
                    <a:pt x="883255" y="405853"/>
                  </a:lnTo>
                  <a:lnTo>
                    <a:pt x="883255" y="378450"/>
                  </a:lnTo>
                  <a:lnTo>
                    <a:pt x="866864" y="375653"/>
                  </a:lnTo>
                  <a:lnTo>
                    <a:pt x="853151" y="367006"/>
                  </a:lnTo>
                  <a:lnTo>
                    <a:pt x="841517" y="352128"/>
                  </a:lnTo>
                  <a:lnTo>
                    <a:pt x="831360" y="330635"/>
                  </a:lnTo>
                  <a:lnTo>
                    <a:pt x="795309" y="237910"/>
                  </a:lnTo>
                  <a:close/>
                </a:path>
                <a:path w="1751964" h="414019">
                  <a:moveTo>
                    <a:pt x="732056" y="75223"/>
                  </a:moveTo>
                  <a:lnTo>
                    <a:pt x="623757" y="75223"/>
                  </a:lnTo>
                  <a:lnTo>
                    <a:pt x="677119" y="210507"/>
                  </a:lnTo>
                  <a:lnTo>
                    <a:pt x="784654" y="210507"/>
                  </a:lnTo>
                  <a:lnTo>
                    <a:pt x="732056" y="75223"/>
                  </a:lnTo>
                  <a:close/>
                </a:path>
                <a:path w="1751964" h="414019">
                  <a:moveTo>
                    <a:pt x="382530" y="8165"/>
                  </a:moveTo>
                  <a:lnTo>
                    <a:pt x="0" y="8165"/>
                  </a:lnTo>
                  <a:lnTo>
                    <a:pt x="0" y="35568"/>
                  </a:lnTo>
                  <a:lnTo>
                    <a:pt x="24835" y="38520"/>
                  </a:lnTo>
                  <a:lnTo>
                    <a:pt x="40815" y="47376"/>
                  </a:lnTo>
                  <a:lnTo>
                    <a:pt x="49361" y="62137"/>
                  </a:lnTo>
                  <a:lnTo>
                    <a:pt x="51894" y="82805"/>
                  </a:lnTo>
                  <a:lnTo>
                    <a:pt x="51894" y="328297"/>
                  </a:lnTo>
                  <a:lnTo>
                    <a:pt x="48870" y="351879"/>
                  </a:lnTo>
                  <a:lnTo>
                    <a:pt x="39504" y="367369"/>
                  </a:lnTo>
                  <a:lnTo>
                    <a:pt x="23360" y="375862"/>
                  </a:lnTo>
                  <a:lnTo>
                    <a:pt x="0" y="378450"/>
                  </a:lnTo>
                  <a:lnTo>
                    <a:pt x="0" y="405853"/>
                  </a:lnTo>
                  <a:lnTo>
                    <a:pt x="391274" y="405853"/>
                  </a:lnTo>
                  <a:lnTo>
                    <a:pt x="396139" y="378450"/>
                  </a:lnTo>
                  <a:lnTo>
                    <a:pt x="229750" y="378450"/>
                  </a:lnTo>
                  <a:lnTo>
                    <a:pt x="191181" y="374705"/>
                  </a:lnTo>
                  <a:lnTo>
                    <a:pt x="168303" y="363798"/>
                  </a:lnTo>
                  <a:lnTo>
                    <a:pt x="157342" y="346222"/>
                  </a:lnTo>
                  <a:lnTo>
                    <a:pt x="154527" y="322469"/>
                  </a:lnTo>
                  <a:lnTo>
                    <a:pt x="154527" y="210507"/>
                  </a:lnTo>
                  <a:lnTo>
                    <a:pt x="339374" y="210507"/>
                  </a:lnTo>
                  <a:lnTo>
                    <a:pt x="339374" y="183099"/>
                  </a:lnTo>
                  <a:lnTo>
                    <a:pt x="154527" y="183099"/>
                  </a:lnTo>
                  <a:lnTo>
                    <a:pt x="154527" y="35568"/>
                  </a:lnTo>
                  <a:lnTo>
                    <a:pt x="382530" y="35568"/>
                  </a:lnTo>
                  <a:lnTo>
                    <a:pt x="382530" y="8165"/>
                  </a:lnTo>
                  <a:close/>
                </a:path>
                <a:path w="1751964" h="414019">
                  <a:moveTo>
                    <a:pt x="408769" y="307306"/>
                  </a:moveTo>
                  <a:lnTo>
                    <a:pt x="368536" y="307306"/>
                  </a:lnTo>
                  <a:lnTo>
                    <a:pt x="333238" y="343514"/>
                  </a:lnTo>
                  <a:lnTo>
                    <a:pt x="300892" y="365182"/>
                  </a:lnTo>
                  <a:lnTo>
                    <a:pt x="267672" y="375697"/>
                  </a:lnTo>
                  <a:lnTo>
                    <a:pt x="229750" y="378450"/>
                  </a:lnTo>
                  <a:lnTo>
                    <a:pt x="396139" y="378450"/>
                  </a:lnTo>
                  <a:lnTo>
                    <a:pt x="408769" y="307306"/>
                  </a:lnTo>
                  <a:close/>
                </a:path>
                <a:path w="1751964" h="414019">
                  <a:moveTo>
                    <a:pt x="339374" y="210507"/>
                  </a:moveTo>
                  <a:lnTo>
                    <a:pt x="221584" y="210507"/>
                  </a:lnTo>
                  <a:lnTo>
                    <a:pt x="251688" y="212639"/>
                  </a:lnTo>
                  <a:lnTo>
                    <a:pt x="273919" y="220566"/>
                  </a:lnTo>
                  <a:lnTo>
                    <a:pt x="289809" y="236583"/>
                  </a:lnTo>
                  <a:lnTo>
                    <a:pt x="300888" y="262987"/>
                  </a:lnTo>
                  <a:lnTo>
                    <a:pt x="339374" y="262987"/>
                  </a:lnTo>
                  <a:lnTo>
                    <a:pt x="339374" y="210507"/>
                  </a:lnTo>
                  <a:close/>
                </a:path>
                <a:path w="1751964" h="414019">
                  <a:moveTo>
                    <a:pt x="339374" y="134115"/>
                  </a:moveTo>
                  <a:lnTo>
                    <a:pt x="300888" y="134115"/>
                  </a:lnTo>
                  <a:lnTo>
                    <a:pt x="292070" y="156530"/>
                  </a:lnTo>
                  <a:lnTo>
                    <a:pt x="277565" y="171728"/>
                  </a:lnTo>
                  <a:lnTo>
                    <a:pt x="255625" y="180365"/>
                  </a:lnTo>
                  <a:lnTo>
                    <a:pt x="224501" y="183099"/>
                  </a:lnTo>
                  <a:lnTo>
                    <a:pt x="339374" y="183099"/>
                  </a:lnTo>
                  <a:lnTo>
                    <a:pt x="339374" y="134115"/>
                  </a:lnTo>
                  <a:close/>
                </a:path>
                <a:path w="1751964" h="414019">
                  <a:moveTo>
                    <a:pt x="382530" y="35568"/>
                  </a:moveTo>
                  <a:lnTo>
                    <a:pt x="236747" y="35568"/>
                  </a:lnTo>
                  <a:lnTo>
                    <a:pt x="269181" y="37919"/>
                  </a:lnTo>
                  <a:lnTo>
                    <a:pt x="295495" y="46503"/>
                  </a:lnTo>
                  <a:lnTo>
                    <a:pt x="319405" y="63614"/>
                  </a:lnTo>
                  <a:lnTo>
                    <a:pt x="344629" y="91549"/>
                  </a:lnTo>
                  <a:lnTo>
                    <a:pt x="382530" y="91549"/>
                  </a:lnTo>
                  <a:lnTo>
                    <a:pt x="382530" y="355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44134" y="344114"/>
              <a:ext cx="13531850" cy="19416395"/>
            </a:xfrm>
            <a:custGeom>
              <a:avLst/>
              <a:gdLst/>
              <a:ahLst/>
              <a:cxnLst/>
              <a:rect l="l" t="t" r="r" b="b"/>
              <a:pathLst>
                <a:path w="13531850" h="19416395">
                  <a:moveTo>
                    <a:pt x="0" y="19415850"/>
                  </a:moveTo>
                  <a:lnTo>
                    <a:pt x="13531727" y="19415850"/>
                  </a:lnTo>
                  <a:lnTo>
                    <a:pt x="13531727" y="0"/>
                  </a:lnTo>
                  <a:lnTo>
                    <a:pt x="0" y="0"/>
                  </a:lnTo>
                  <a:lnTo>
                    <a:pt x="0" y="19415850"/>
                  </a:lnTo>
                  <a:close/>
                </a:path>
              </a:pathLst>
            </a:custGeom>
            <a:ln w="11929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286620" y="551521"/>
              <a:ext cx="3378200" cy="782320"/>
            </a:xfrm>
            <a:custGeom>
              <a:avLst/>
              <a:gdLst/>
              <a:ahLst/>
              <a:cxnLst/>
              <a:rect l="l" t="t" r="r" b="b"/>
              <a:pathLst>
                <a:path w="3378200" h="782319">
                  <a:moveTo>
                    <a:pt x="559714" y="0"/>
                  </a:moveTo>
                  <a:lnTo>
                    <a:pt x="421386" y="96367"/>
                  </a:lnTo>
                  <a:lnTo>
                    <a:pt x="286334" y="2108"/>
                  </a:lnTo>
                  <a:lnTo>
                    <a:pt x="286334" y="91668"/>
                  </a:lnTo>
                  <a:lnTo>
                    <a:pt x="423024" y="186969"/>
                  </a:lnTo>
                  <a:lnTo>
                    <a:pt x="559714" y="91668"/>
                  </a:lnTo>
                  <a:lnTo>
                    <a:pt x="559714" y="0"/>
                  </a:lnTo>
                  <a:close/>
                </a:path>
                <a:path w="3378200" h="782319">
                  <a:moveTo>
                    <a:pt x="846048" y="407060"/>
                  </a:moveTo>
                  <a:lnTo>
                    <a:pt x="846035" y="176441"/>
                  </a:lnTo>
                  <a:lnTo>
                    <a:pt x="846035" y="52324"/>
                  </a:lnTo>
                  <a:lnTo>
                    <a:pt x="836498" y="52324"/>
                  </a:lnTo>
                  <a:lnTo>
                    <a:pt x="836498" y="176441"/>
                  </a:lnTo>
                  <a:lnTo>
                    <a:pt x="836498" y="282994"/>
                  </a:lnTo>
                  <a:lnTo>
                    <a:pt x="836180" y="283032"/>
                  </a:lnTo>
                  <a:lnTo>
                    <a:pt x="824357" y="283387"/>
                  </a:lnTo>
                  <a:lnTo>
                    <a:pt x="812419" y="284480"/>
                  </a:lnTo>
                  <a:lnTo>
                    <a:pt x="800696" y="286270"/>
                  </a:lnTo>
                  <a:lnTo>
                    <a:pt x="792899" y="287947"/>
                  </a:lnTo>
                  <a:lnTo>
                    <a:pt x="791616" y="288086"/>
                  </a:lnTo>
                  <a:lnTo>
                    <a:pt x="790663" y="288429"/>
                  </a:lnTo>
                  <a:lnTo>
                    <a:pt x="789203" y="288734"/>
                  </a:lnTo>
                  <a:lnTo>
                    <a:pt x="783780" y="290855"/>
                  </a:lnTo>
                  <a:lnTo>
                    <a:pt x="750392" y="302615"/>
                  </a:lnTo>
                  <a:lnTo>
                    <a:pt x="745096" y="305930"/>
                  </a:lnTo>
                  <a:lnTo>
                    <a:pt x="740994" y="307530"/>
                  </a:lnTo>
                  <a:lnTo>
                    <a:pt x="731989" y="314134"/>
                  </a:lnTo>
                  <a:lnTo>
                    <a:pt x="714006" y="325399"/>
                  </a:lnTo>
                  <a:lnTo>
                    <a:pt x="706221" y="333057"/>
                  </a:lnTo>
                  <a:lnTo>
                    <a:pt x="700024" y="337604"/>
                  </a:lnTo>
                  <a:lnTo>
                    <a:pt x="693991" y="345084"/>
                  </a:lnTo>
                  <a:lnTo>
                    <a:pt x="683641" y="355269"/>
                  </a:lnTo>
                  <a:lnTo>
                    <a:pt x="674865" y="368820"/>
                  </a:lnTo>
                  <a:lnTo>
                    <a:pt x="668299" y="376974"/>
                  </a:lnTo>
                  <a:lnTo>
                    <a:pt x="665568" y="383184"/>
                  </a:lnTo>
                  <a:lnTo>
                    <a:pt x="660476" y="391058"/>
                  </a:lnTo>
                  <a:lnTo>
                    <a:pt x="652500" y="412965"/>
                  </a:lnTo>
                  <a:lnTo>
                    <a:pt x="647801" y="423684"/>
                  </a:lnTo>
                  <a:lnTo>
                    <a:pt x="647293" y="427278"/>
                  </a:lnTo>
                  <a:lnTo>
                    <a:pt x="645718" y="431622"/>
                  </a:lnTo>
                  <a:lnTo>
                    <a:pt x="640524" y="475767"/>
                  </a:lnTo>
                  <a:lnTo>
                    <a:pt x="642327" y="502043"/>
                  </a:lnTo>
                  <a:lnTo>
                    <a:pt x="642340" y="502196"/>
                  </a:lnTo>
                  <a:lnTo>
                    <a:pt x="643890" y="509625"/>
                  </a:lnTo>
                  <a:lnTo>
                    <a:pt x="644296" y="513664"/>
                  </a:lnTo>
                  <a:lnTo>
                    <a:pt x="645680" y="518172"/>
                  </a:lnTo>
                  <a:lnTo>
                    <a:pt x="647687" y="527748"/>
                  </a:lnTo>
                  <a:lnTo>
                    <a:pt x="654316" y="546239"/>
                  </a:lnTo>
                  <a:lnTo>
                    <a:pt x="655345" y="549567"/>
                  </a:lnTo>
                  <a:lnTo>
                    <a:pt x="655840" y="550494"/>
                  </a:lnTo>
                  <a:lnTo>
                    <a:pt x="656463" y="552208"/>
                  </a:lnTo>
                  <a:lnTo>
                    <a:pt x="668553" y="575271"/>
                  </a:lnTo>
                  <a:lnTo>
                    <a:pt x="672985" y="582041"/>
                  </a:lnTo>
                  <a:lnTo>
                    <a:pt x="673328" y="582650"/>
                  </a:lnTo>
                  <a:lnTo>
                    <a:pt x="673646" y="583044"/>
                  </a:lnTo>
                  <a:lnTo>
                    <a:pt x="674966" y="585038"/>
                  </a:lnTo>
                  <a:lnTo>
                    <a:pt x="682002" y="594436"/>
                  </a:lnTo>
                  <a:lnTo>
                    <a:pt x="689648" y="603465"/>
                  </a:lnTo>
                  <a:lnTo>
                    <a:pt x="697903" y="612089"/>
                  </a:lnTo>
                  <a:lnTo>
                    <a:pt x="621296" y="687489"/>
                  </a:lnTo>
                  <a:lnTo>
                    <a:pt x="589953" y="651408"/>
                  </a:lnTo>
                  <a:lnTo>
                    <a:pt x="565099" y="611555"/>
                  </a:lnTo>
                  <a:lnTo>
                    <a:pt x="557428" y="593382"/>
                  </a:lnTo>
                  <a:lnTo>
                    <a:pt x="546989" y="568579"/>
                  </a:lnTo>
                  <a:lnTo>
                    <a:pt x="535927" y="523062"/>
                  </a:lnTo>
                  <a:lnTo>
                    <a:pt x="532168" y="475805"/>
                  </a:lnTo>
                  <a:lnTo>
                    <a:pt x="533146" y="463804"/>
                  </a:lnTo>
                  <a:lnTo>
                    <a:pt x="536155" y="427304"/>
                  </a:lnTo>
                  <a:lnTo>
                    <a:pt x="539013" y="415912"/>
                  </a:lnTo>
                  <a:lnTo>
                    <a:pt x="547712" y="381279"/>
                  </a:lnTo>
                  <a:lnTo>
                    <a:pt x="557428" y="358673"/>
                  </a:lnTo>
                  <a:lnTo>
                    <a:pt x="566191" y="338340"/>
                  </a:lnTo>
                  <a:lnTo>
                    <a:pt x="590956" y="299110"/>
                  </a:lnTo>
                  <a:lnTo>
                    <a:pt x="621398" y="264210"/>
                  </a:lnTo>
                  <a:lnTo>
                    <a:pt x="656742" y="234378"/>
                  </a:lnTo>
                  <a:lnTo>
                    <a:pt x="696760" y="209905"/>
                  </a:lnTo>
                  <a:lnTo>
                    <a:pt x="740410" y="191719"/>
                  </a:lnTo>
                  <a:lnTo>
                    <a:pt x="787196" y="180365"/>
                  </a:lnTo>
                  <a:lnTo>
                    <a:pt x="836498" y="176441"/>
                  </a:lnTo>
                  <a:lnTo>
                    <a:pt x="836498" y="52324"/>
                  </a:lnTo>
                  <a:lnTo>
                    <a:pt x="788822" y="54889"/>
                  </a:lnTo>
                  <a:lnTo>
                    <a:pt x="742518" y="62433"/>
                  </a:lnTo>
                  <a:lnTo>
                    <a:pt x="697890" y="74714"/>
                  </a:lnTo>
                  <a:lnTo>
                    <a:pt x="655243" y="91490"/>
                  </a:lnTo>
                  <a:lnTo>
                    <a:pt x="614895" y="112522"/>
                  </a:lnTo>
                  <a:lnTo>
                    <a:pt x="577164" y="137566"/>
                  </a:lnTo>
                  <a:lnTo>
                    <a:pt x="542353" y="166382"/>
                  </a:lnTo>
                  <a:lnTo>
                    <a:pt x="510768" y="198742"/>
                  </a:lnTo>
                  <a:lnTo>
                    <a:pt x="482727" y="234378"/>
                  </a:lnTo>
                  <a:lnTo>
                    <a:pt x="458558" y="273088"/>
                  </a:lnTo>
                  <a:lnTo>
                    <a:pt x="438543" y="314591"/>
                  </a:lnTo>
                  <a:lnTo>
                    <a:pt x="423024" y="358673"/>
                  </a:lnTo>
                  <a:lnTo>
                    <a:pt x="407492" y="314591"/>
                  </a:lnTo>
                  <a:lnTo>
                    <a:pt x="387489" y="273088"/>
                  </a:lnTo>
                  <a:lnTo>
                    <a:pt x="363308" y="234378"/>
                  </a:lnTo>
                  <a:lnTo>
                    <a:pt x="335280" y="198742"/>
                  </a:lnTo>
                  <a:lnTo>
                    <a:pt x="313867" y="176809"/>
                  </a:lnTo>
                  <a:lnTo>
                    <a:pt x="313867" y="475792"/>
                  </a:lnTo>
                  <a:lnTo>
                    <a:pt x="312978" y="487045"/>
                  </a:lnTo>
                  <a:lnTo>
                    <a:pt x="310121" y="523100"/>
                  </a:lnTo>
                  <a:lnTo>
                    <a:pt x="306171" y="539318"/>
                  </a:lnTo>
                  <a:lnTo>
                    <a:pt x="299059" y="568553"/>
                  </a:lnTo>
                  <a:lnTo>
                    <a:pt x="280949" y="611555"/>
                  </a:lnTo>
                  <a:lnTo>
                    <a:pt x="256095" y="651408"/>
                  </a:lnTo>
                  <a:lnTo>
                    <a:pt x="224751" y="687463"/>
                  </a:lnTo>
                  <a:lnTo>
                    <a:pt x="148145" y="612089"/>
                  </a:lnTo>
                  <a:lnTo>
                    <a:pt x="172720" y="582676"/>
                  </a:lnTo>
                  <a:lnTo>
                    <a:pt x="190715" y="549592"/>
                  </a:lnTo>
                  <a:lnTo>
                    <a:pt x="201714" y="513829"/>
                  </a:lnTo>
                  <a:lnTo>
                    <a:pt x="201752" y="513689"/>
                  </a:lnTo>
                  <a:lnTo>
                    <a:pt x="205524" y="475805"/>
                  </a:lnTo>
                  <a:lnTo>
                    <a:pt x="201701" y="443395"/>
                  </a:lnTo>
                  <a:lnTo>
                    <a:pt x="200329" y="431647"/>
                  </a:lnTo>
                  <a:lnTo>
                    <a:pt x="185572" y="391096"/>
                  </a:lnTo>
                  <a:lnTo>
                    <a:pt x="162407" y="355295"/>
                  </a:lnTo>
                  <a:lnTo>
                    <a:pt x="132054" y="325424"/>
                  </a:lnTo>
                  <a:lnTo>
                    <a:pt x="95656" y="302615"/>
                  </a:lnTo>
                  <a:lnTo>
                    <a:pt x="54432" y="288086"/>
                  </a:lnTo>
                  <a:lnTo>
                    <a:pt x="9550" y="282994"/>
                  </a:lnTo>
                  <a:lnTo>
                    <a:pt x="9550" y="176441"/>
                  </a:lnTo>
                  <a:lnTo>
                    <a:pt x="58851" y="180365"/>
                  </a:lnTo>
                  <a:lnTo>
                    <a:pt x="105638" y="191719"/>
                  </a:lnTo>
                  <a:lnTo>
                    <a:pt x="149288" y="209905"/>
                  </a:lnTo>
                  <a:lnTo>
                    <a:pt x="189306" y="234378"/>
                  </a:lnTo>
                  <a:lnTo>
                    <a:pt x="224637" y="264210"/>
                  </a:lnTo>
                  <a:lnTo>
                    <a:pt x="255079" y="299110"/>
                  </a:lnTo>
                  <a:lnTo>
                    <a:pt x="279857" y="338340"/>
                  </a:lnTo>
                  <a:lnTo>
                    <a:pt x="298335" y="381279"/>
                  </a:lnTo>
                  <a:lnTo>
                    <a:pt x="309892" y="427304"/>
                  </a:lnTo>
                  <a:lnTo>
                    <a:pt x="313867" y="475792"/>
                  </a:lnTo>
                  <a:lnTo>
                    <a:pt x="313867" y="176809"/>
                  </a:lnTo>
                  <a:lnTo>
                    <a:pt x="268884" y="137566"/>
                  </a:lnTo>
                  <a:lnTo>
                    <a:pt x="231140" y="112522"/>
                  </a:lnTo>
                  <a:lnTo>
                    <a:pt x="190792" y="91490"/>
                  </a:lnTo>
                  <a:lnTo>
                    <a:pt x="148158" y="74714"/>
                  </a:lnTo>
                  <a:lnTo>
                    <a:pt x="103517" y="62433"/>
                  </a:lnTo>
                  <a:lnTo>
                    <a:pt x="57213" y="54889"/>
                  </a:lnTo>
                  <a:lnTo>
                    <a:pt x="9550" y="52324"/>
                  </a:lnTo>
                  <a:lnTo>
                    <a:pt x="12" y="52324"/>
                  </a:lnTo>
                  <a:lnTo>
                    <a:pt x="0" y="407060"/>
                  </a:lnTo>
                  <a:lnTo>
                    <a:pt x="9550" y="407060"/>
                  </a:lnTo>
                  <a:lnTo>
                    <a:pt x="36779" y="412470"/>
                  </a:lnTo>
                  <a:lnTo>
                    <a:pt x="59093" y="427304"/>
                  </a:lnTo>
                  <a:lnTo>
                    <a:pt x="74053" y="449046"/>
                  </a:lnTo>
                  <a:lnTo>
                    <a:pt x="79552" y="475805"/>
                  </a:lnTo>
                  <a:lnTo>
                    <a:pt x="78219" y="489254"/>
                  </a:lnTo>
                  <a:lnTo>
                    <a:pt x="59105" y="524319"/>
                  </a:lnTo>
                  <a:lnTo>
                    <a:pt x="52197" y="531126"/>
                  </a:lnTo>
                  <a:lnTo>
                    <a:pt x="307073" y="781850"/>
                  </a:lnTo>
                  <a:lnTo>
                    <a:pt x="313766" y="775258"/>
                  </a:lnTo>
                  <a:lnTo>
                    <a:pt x="349846" y="734987"/>
                  </a:lnTo>
                  <a:lnTo>
                    <a:pt x="380301" y="690880"/>
                  </a:lnTo>
                  <a:lnTo>
                    <a:pt x="382041" y="687489"/>
                  </a:lnTo>
                  <a:lnTo>
                    <a:pt x="404799" y="643483"/>
                  </a:lnTo>
                  <a:lnTo>
                    <a:pt x="423024" y="593382"/>
                  </a:lnTo>
                  <a:lnTo>
                    <a:pt x="441248" y="643483"/>
                  </a:lnTo>
                  <a:lnTo>
                    <a:pt x="465747" y="690880"/>
                  </a:lnTo>
                  <a:lnTo>
                    <a:pt x="496201" y="734987"/>
                  </a:lnTo>
                  <a:lnTo>
                    <a:pt x="532282" y="775258"/>
                  </a:lnTo>
                  <a:lnTo>
                    <a:pt x="538962" y="781850"/>
                  </a:lnTo>
                  <a:lnTo>
                    <a:pt x="634885" y="687489"/>
                  </a:lnTo>
                  <a:lnTo>
                    <a:pt x="793851" y="531126"/>
                  </a:lnTo>
                  <a:lnTo>
                    <a:pt x="767829" y="489254"/>
                  </a:lnTo>
                  <a:lnTo>
                    <a:pt x="766495" y="475805"/>
                  </a:lnTo>
                  <a:lnTo>
                    <a:pt x="771994" y="449046"/>
                  </a:lnTo>
                  <a:lnTo>
                    <a:pt x="786955" y="427304"/>
                  </a:lnTo>
                  <a:lnTo>
                    <a:pt x="809269" y="412470"/>
                  </a:lnTo>
                  <a:lnTo>
                    <a:pt x="836498" y="407060"/>
                  </a:lnTo>
                  <a:lnTo>
                    <a:pt x="846048" y="407060"/>
                  </a:lnTo>
                  <a:close/>
                </a:path>
                <a:path w="3378200" h="782319">
                  <a:moveTo>
                    <a:pt x="1411401" y="189191"/>
                  </a:moveTo>
                  <a:lnTo>
                    <a:pt x="1228966" y="189191"/>
                  </a:lnTo>
                  <a:lnTo>
                    <a:pt x="1168311" y="195389"/>
                  </a:lnTo>
                  <a:lnTo>
                    <a:pt x="1121524" y="212725"/>
                  </a:lnTo>
                  <a:lnTo>
                    <a:pt x="1086942" y="239344"/>
                  </a:lnTo>
                  <a:lnTo>
                    <a:pt x="1062926" y="273392"/>
                  </a:lnTo>
                  <a:lnTo>
                    <a:pt x="1047813" y="313016"/>
                  </a:lnTo>
                  <a:lnTo>
                    <a:pt x="1039964" y="356362"/>
                  </a:lnTo>
                  <a:lnTo>
                    <a:pt x="1037704" y="401561"/>
                  </a:lnTo>
                  <a:lnTo>
                    <a:pt x="1044232" y="467804"/>
                  </a:lnTo>
                  <a:lnTo>
                    <a:pt x="1061720" y="517245"/>
                  </a:lnTo>
                  <a:lnTo>
                    <a:pt x="1087081" y="552348"/>
                  </a:lnTo>
                  <a:lnTo>
                    <a:pt x="1148969" y="589356"/>
                  </a:lnTo>
                  <a:lnTo>
                    <a:pt x="1205014" y="598462"/>
                  </a:lnTo>
                  <a:lnTo>
                    <a:pt x="1223086" y="598678"/>
                  </a:lnTo>
                  <a:lnTo>
                    <a:pt x="1411401" y="598678"/>
                  </a:lnTo>
                  <a:lnTo>
                    <a:pt x="1411401" y="525932"/>
                  </a:lnTo>
                  <a:lnTo>
                    <a:pt x="1411401" y="356971"/>
                  </a:lnTo>
                  <a:lnTo>
                    <a:pt x="1212532" y="356971"/>
                  </a:lnTo>
                  <a:lnTo>
                    <a:pt x="1212532" y="427964"/>
                  </a:lnTo>
                  <a:lnTo>
                    <a:pt x="1325740" y="427964"/>
                  </a:lnTo>
                  <a:lnTo>
                    <a:pt x="1325740" y="525932"/>
                  </a:lnTo>
                  <a:lnTo>
                    <a:pt x="1228966" y="525932"/>
                  </a:lnTo>
                  <a:lnTo>
                    <a:pt x="1181569" y="515899"/>
                  </a:lnTo>
                  <a:lnTo>
                    <a:pt x="1151674" y="487946"/>
                  </a:lnTo>
                  <a:lnTo>
                    <a:pt x="1136065" y="445249"/>
                  </a:lnTo>
                  <a:lnTo>
                    <a:pt x="1131582" y="391007"/>
                  </a:lnTo>
                  <a:lnTo>
                    <a:pt x="1136891" y="335635"/>
                  </a:lnTo>
                  <a:lnTo>
                    <a:pt x="1153871" y="293916"/>
                  </a:lnTo>
                  <a:lnTo>
                    <a:pt x="1184046" y="267589"/>
                  </a:lnTo>
                  <a:lnTo>
                    <a:pt x="1228966" y="258419"/>
                  </a:lnTo>
                  <a:lnTo>
                    <a:pt x="1411401" y="258419"/>
                  </a:lnTo>
                  <a:lnTo>
                    <a:pt x="1411401" y="189191"/>
                  </a:lnTo>
                  <a:close/>
                </a:path>
                <a:path w="3378200" h="782319">
                  <a:moveTo>
                    <a:pt x="1797977" y="189191"/>
                  </a:moveTo>
                  <a:lnTo>
                    <a:pt x="1657197" y="189191"/>
                  </a:lnTo>
                  <a:lnTo>
                    <a:pt x="1609471" y="193751"/>
                  </a:lnTo>
                  <a:lnTo>
                    <a:pt x="1567713" y="204406"/>
                  </a:lnTo>
                  <a:lnTo>
                    <a:pt x="1532420" y="222656"/>
                  </a:lnTo>
                  <a:lnTo>
                    <a:pt x="1504099" y="249999"/>
                  </a:lnTo>
                  <a:lnTo>
                    <a:pt x="1483245" y="287934"/>
                  </a:lnTo>
                  <a:lnTo>
                    <a:pt x="1470355" y="337947"/>
                  </a:lnTo>
                  <a:lnTo>
                    <a:pt x="1465948" y="401561"/>
                  </a:lnTo>
                  <a:lnTo>
                    <a:pt x="1470596" y="456628"/>
                  </a:lnTo>
                  <a:lnTo>
                    <a:pt x="1484007" y="501954"/>
                  </a:lnTo>
                  <a:lnTo>
                    <a:pt x="1505381" y="537997"/>
                  </a:lnTo>
                  <a:lnTo>
                    <a:pt x="1533944" y="565238"/>
                  </a:lnTo>
                  <a:lnTo>
                    <a:pt x="1568907" y="584123"/>
                  </a:lnTo>
                  <a:lnTo>
                    <a:pt x="1609458" y="595109"/>
                  </a:lnTo>
                  <a:lnTo>
                    <a:pt x="1654835" y="598678"/>
                  </a:lnTo>
                  <a:lnTo>
                    <a:pt x="1797977" y="598678"/>
                  </a:lnTo>
                  <a:lnTo>
                    <a:pt x="1797977" y="529450"/>
                  </a:lnTo>
                  <a:lnTo>
                    <a:pt x="1658353" y="529450"/>
                  </a:lnTo>
                  <a:lnTo>
                    <a:pt x="1619224" y="524713"/>
                  </a:lnTo>
                  <a:lnTo>
                    <a:pt x="1588617" y="508266"/>
                  </a:lnTo>
                  <a:lnTo>
                    <a:pt x="1568691" y="476732"/>
                  </a:lnTo>
                  <a:lnTo>
                    <a:pt x="1561566" y="426796"/>
                  </a:lnTo>
                  <a:lnTo>
                    <a:pt x="1797977" y="426796"/>
                  </a:lnTo>
                  <a:lnTo>
                    <a:pt x="1797977" y="356971"/>
                  </a:lnTo>
                  <a:lnTo>
                    <a:pt x="1563319" y="356971"/>
                  </a:lnTo>
                  <a:lnTo>
                    <a:pt x="1570088" y="313372"/>
                  </a:lnTo>
                  <a:lnTo>
                    <a:pt x="1588401" y="282625"/>
                  </a:lnTo>
                  <a:lnTo>
                    <a:pt x="1617941" y="264414"/>
                  </a:lnTo>
                  <a:lnTo>
                    <a:pt x="1658353" y="258419"/>
                  </a:lnTo>
                  <a:lnTo>
                    <a:pt x="1797977" y="258419"/>
                  </a:lnTo>
                  <a:lnTo>
                    <a:pt x="1797977" y="189191"/>
                  </a:lnTo>
                  <a:close/>
                </a:path>
                <a:path w="3378200" h="782319">
                  <a:moveTo>
                    <a:pt x="2187498" y="190385"/>
                  </a:moveTo>
                  <a:lnTo>
                    <a:pt x="1839048" y="190385"/>
                  </a:lnTo>
                  <a:lnTo>
                    <a:pt x="1839048" y="260184"/>
                  </a:lnTo>
                  <a:lnTo>
                    <a:pt x="1968677" y="260184"/>
                  </a:lnTo>
                  <a:lnTo>
                    <a:pt x="1968677" y="598678"/>
                  </a:lnTo>
                  <a:lnTo>
                    <a:pt x="2056676" y="598678"/>
                  </a:lnTo>
                  <a:lnTo>
                    <a:pt x="2056676" y="260184"/>
                  </a:lnTo>
                  <a:lnTo>
                    <a:pt x="2187498" y="260184"/>
                  </a:lnTo>
                  <a:lnTo>
                    <a:pt x="2187498" y="190385"/>
                  </a:lnTo>
                  <a:close/>
                </a:path>
                <a:path w="3378200" h="782319">
                  <a:moveTo>
                    <a:pt x="2504719" y="297154"/>
                  </a:moveTo>
                  <a:lnTo>
                    <a:pt x="2497048" y="253555"/>
                  </a:lnTo>
                  <a:lnTo>
                    <a:pt x="2475255" y="219887"/>
                  </a:lnTo>
                  <a:lnTo>
                    <a:pt x="2441168" y="198208"/>
                  </a:lnTo>
                  <a:lnTo>
                    <a:pt x="2396629" y="190538"/>
                  </a:lnTo>
                  <a:lnTo>
                    <a:pt x="2351367" y="198691"/>
                  </a:lnTo>
                  <a:lnTo>
                    <a:pt x="2317356" y="221183"/>
                  </a:lnTo>
                  <a:lnTo>
                    <a:pt x="2295969" y="254990"/>
                  </a:lnTo>
                  <a:lnTo>
                    <a:pt x="2288540" y="297154"/>
                  </a:lnTo>
                  <a:lnTo>
                    <a:pt x="2317864" y="297154"/>
                  </a:lnTo>
                  <a:lnTo>
                    <a:pt x="2324189" y="260451"/>
                  </a:lnTo>
                  <a:lnTo>
                    <a:pt x="2341295" y="235292"/>
                  </a:lnTo>
                  <a:lnTo>
                    <a:pt x="2366378" y="220814"/>
                  </a:lnTo>
                  <a:lnTo>
                    <a:pt x="2396629" y="216192"/>
                  </a:lnTo>
                  <a:lnTo>
                    <a:pt x="2430043" y="222021"/>
                  </a:lnTo>
                  <a:lnTo>
                    <a:pt x="2454770" y="238493"/>
                  </a:lnTo>
                  <a:lnTo>
                    <a:pt x="2470124" y="264058"/>
                  </a:lnTo>
                  <a:lnTo>
                    <a:pt x="2475395" y="297154"/>
                  </a:lnTo>
                  <a:lnTo>
                    <a:pt x="2474061" y="314007"/>
                  </a:lnTo>
                  <a:lnTo>
                    <a:pt x="2469934" y="329857"/>
                  </a:lnTo>
                  <a:lnTo>
                    <a:pt x="2462784" y="345173"/>
                  </a:lnTo>
                  <a:lnTo>
                    <a:pt x="2452395" y="360438"/>
                  </a:lnTo>
                  <a:lnTo>
                    <a:pt x="2287968" y="574255"/>
                  </a:lnTo>
                  <a:lnTo>
                    <a:pt x="2287968" y="599909"/>
                  </a:lnTo>
                  <a:lnTo>
                    <a:pt x="2504719" y="599909"/>
                  </a:lnTo>
                  <a:lnTo>
                    <a:pt x="2504719" y="574255"/>
                  </a:lnTo>
                  <a:lnTo>
                    <a:pt x="2323033" y="574255"/>
                  </a:lnTo>
                  <a:lnTo>
                    <a:pt x="2476538" y="375259"/>
                  </a:lnTo>
                  <a:lnTo>
                    <a:pt x="2489682" y="355993"/>
                  </a:lnTo>
                  <a:lnTo>
                    <a:pt x="2498394" y="337489"/>
                  </a:lnTo>
                  <a:lnTo>
                    <a:pt x="2503220" y="318338"/>
                  </a:lnTo>
                  <a:lnTo>
                    <a:pt x="2504719" y="297154"/>
                  </a:lnTo>
                  <a:close/>
                </a:path>
                <a:path w="3378200" h="782319">
                  <a:moveTo>
                    <a:pt x="2788704" y="298869"/>
                  </a:moveTo>
                  <a:lnTo>
                    <a:pt x="2780792" y="255231"/>
                  </a:lnTo>
                  <a:lnTo>
                    <a:pt x="2759379" y="222097"/>
                  </a:lnTo>
                  <a:lnTo>
                    <a:pt x="2759379" y="301713"/>
                  </a:lnTo>
                  <a:lnTo>
                    <a:pt x="2759379" y="492137"/>
                  </a:lnTo>
                  <a:lnTo>
                    <a:pt x="2754350" y="525716"/>
                  </a:lnTo>
                  <a:lnTo>
                    <a:pt x="2739466" y="552869"/>
                  </a:lnTo>
                  <a:lnTo>
                    <a:pt x="2714993" y="571042"/>
                  </a:lnTo>
                  <a:lnTo>
                    <a:pt x="2681186" y="577672"/>
                  </a:lnTo>
                  <a:lnTo>
                    <a:pt x="2647378" y="571042"/>
                  </a:lnTo>
                  <a:lnTo>
                    <a:pt x="2622905" y="552869"/>
                  </a:lnTo>
                  <a:lnTo>
                    <a:pt x="2608021" y="525716"/>
                  </a:lnTo>
                  <a:lnTo>
                    <a:pt x="2603004" y="492137"/>
                  </a:lnTo>
                  <a:lnTo>
                    <a:pt x="2603004" y="301713"/>
                  </a:lnTo>
                  <a:lnTo>
                    <a:pt x="2608021" y="268147"/>
                  </a:lnTo>
                  <a:lnTo>
                    <a:pt x="2622905" y="240995"/>
                  </a:lnTo>
                  <a:lnTo>
                    <a:pt x="2647378" y="222808"/>
                  </a:lnTo>
                  <a:lnTo>
                    <a:pt x="2681186" y="216179"/>
                  </a:lnTo>
                  <a:lnTo>
                    <a:pt x="2714993" y="222808"/>
                  </a:lnTo>
                  <a:lnTo>
                    <a:pt x="2739466" y="240995"/>
                  </a:lnTo>
                  <a:lnTo>
                    <a:pt x="2754350" y="268147"/>
                  </a:lnTo>
                  <a:lnTo>
                    <a:pt x="2759379" y="301713"/>
                  </a:lnTo>
                  <a:lnTo>
                    <a:pt x="2759379" y="222097"/>
                  </a:lnTo>
                  <a:lnTo>
                    <a:pt x="2758656" y="220967"/>
                  </a:lnTo>
                  <a:lnTo>
                    <a:pt x="2751404" y="216179"/>
                  </a:lnTo>
                  <a:lnTo>
                    <a:pt x="2724670" y="198551"/>
                  </a:lnTo>
                  <a:lnTo>
                    <a:pt x="2681186" y="190525"/>
                  </a:lnTo>
                  <a:lnTo>
                    <a:pt x="2637942" y="198551"/>
                  </a:lnTo>
                  <a:lnTo>
                    <a:pt x="2603931" y="220967"/>
                  </a:lnTo>
                  <a:lnTo>
                    <a:pt x="2581656" y="255231"/>
                  </a:lnTo>
                  <a:lnTo>
                    <a:pt x="2573680" y="298869"/>
                  </a:lnTo>
                  <a:lnTo>
                    <a:pt x="2573680" y="494995"/>
                  </a:lnTo>
                  <a:lnTo>
                    <a:pt x="2581656" y="538619"/>
                  </a:lnTo>
                  <a:lnTo>
                    <a:pt x="2603931" y="572897"/>
                  </a:lnTo>
                  <a:lnTo>
                    <a:pt x="2637942" y="595299"/>
                  </a:lnTo>
                  <a:lnTo>
                    <a:pt x="2681186" y="603326"/>
                  </a:lnTo>
                  <a:lnTo>
                    <a:pt x="2724670" y="595299"/>
                  </a:lnTo>
                  <a:lnTo>
                    <a:pt x="2751417" y="577672"/>
                  </a:lnTo>
                  <a:lnTo>
                    <a:pt x="2758656" y="572897"/>
                  </a:lnTo>
                  <a:lnTo>
                    <a:pt x="2780792" y="538619"/>
                  </a:lnTo>
                  <a:lnTo>
                    <a:pt x="2788704" y="494995"/>
                  </a:lnTo>
                  <a:lnTo>
                    <a:pt x="2788704" y="298869"/>
                  </a:lnTo>
                  <a:close/>
                </a:path>
                <a:path w="3378200" h="782319">
                  <a:moveTo>
                    <a:pt x="3078429" y="297154"/>
                  </a:moveTo>
                  <a:lnTo>
                    <a:pt x="3070758" y="253555"/>
                  </a:lnTo>
                  <a:lnTo>
                    <a:pt x="3048965" y="219887"/>
                  </a:lnTo>
                  <a:lnTo>
                    <a:pt x="3014878" y="198208"/>
                  </a:lnTo>
                  <a:lnTo>
                    <a:pt x="2970352" y="190538"/>
                  </a:lnTo>
                  <a:lnTo>
                    <a:pt x="2925076" y="198691"/>
                  </a:lnTo>
                  <a:lnTo>
                    <a:pt x="2891078" y="221183"/>
                  </a:lnTo>
                  <a:lnTo>
                    <a:pt x="2869679" y="254990"/>
                  </a:lnTo>
                  <a:lnTo>
                    <a:pt x="2862249" y="297154"/>
                  </a:lnTo>
                  <a:lnTo>
                    <a:pt x="2891574" y="297154"/>
                  </a:lnTo>
                  <a:lnTo>
                    <a:pt x="2897898" y="260451"/>
                  </a:lnTo>
                  <a:lnTo>
                    <a:pt x="2915005" y="235292"/>
                  </a:lnTo>
                  <a:lnTo>
                    <a:pt x="2940088" y="220814"/>
                  </a:lnTo>
                  <a:lnTo>
                    <a:pt x="2970352" y="216192"/>
                  </a:lnTo>
                  <a:lnTo>
                    <a:pt x="3003753" y="222021"/>
                  </a:lnTo>
                  <a:lnTo>
                    <a:pt x="3028480" y="238493"/>
                  </a:lnTo>
                  <a:lnTo>
                    <a:pt x="3043834" y="264058"/>
                  </a:lnTo>
                  <a:lnTo>
                    <a:pt x="3049105" y="297154"/>
                  </a:lnTo>
                  <a:lnTo>
                    <a:pt x="3047784" y="314007"/>
                  </a:lnTo>
                  <a:lnTo>
                    <a:pt x="3043644" y="329857"/>
                  </a:lnTo>
                  <a:lnTo>
                    <a:pt x="3036493" y="345173"/>
                  </a:lnTo>
                  <a:lnTo>
                    <a:pt x="3026105" y="360438"/>
                  </a:lnTo>
                  <a:lnTo>
                    <a:pt x="2861678" y="574255"/>
                  </a:lnTo>
                  <a:lnTo>
                    <a:pt x="2861678" y="599909"/>
                  </a:lnTo>
                  <a:lnTo>
                    <a:pt x="3078429" y="599909"/>
                  </a:lnTo>
                  <a:lnTo>
                    <a:pt x="3078429" y="574255"/>
                  </a:lnTo>
                  <a:lnTo>
                    <a:pt x="2896755" y="574255"/>
                  </a:lnTo>
                  <a:lnTo>
                    <a:pt x="3050260" y="375259"/>
                  </a:lnTo>
                  <a:lnTo>
                    <a:pt x="3063392" y="355993"/>
                  </a:lnTo>
                  <a:lnTo>
                    <a:pt x="3072104" y="337489"/>
                  </a:lnTo>
                  <a:lnTo>
                    <a:pt x="3076943" y="318338"/>
                  </a:lnTo>
                  <a:lnTo>
                    <a:pt x="3078429" y="297154"/>
                  </a:lnTo>
                  <a:close/>
                </a:path>
                <a:path w="3378200" h="782319">
                  <a:moveTo>
                    <a:pt x="3377933" y="507542"/>
                  </a:moveTo>
                  <a:lnTo>
                    <a:pt x="3323323" y="507542"/>
                  </a:lnTo>
                  <a:lnTo>
                    <a:pt x="3323323" y="378688"/>
                  </a:lnTo>
                  <a:lnTo>
                    <a:pt x="3293999" y="378688"/>
                  </a:lnTo>
                  <a:lnTo>
                    <a:pt x="3293999" y="507542"/>
                  </a:lnTo>
                  <a:lnTo>
                    <a:pt x="3162909" y="507542"/>
                  </a:lnTo>
                  <a:lnTo>
                    <a:pt x="3313544" y="193954"/>
                  </a:lnTo>
                  <a:lnTo>
                    <a:pt x="3282505" y="193954"/>
                  </a:lnTo>
                  <a:lnTo>
                    <a:pt x="3131870" y="507542"/>
                  </a:lnTo>
                  <a:lnTo>
                    <a:pt x="3131870" y="533196"/>
                  </a:lnTo>
                  <a:lnTo>
                    <a:pt x="3293999" y="533196"/>
                  </a:lnTo>
                  <a:lnTo>
                    <a:pt x="3293999" y="599897"/>
                  </a:lnTo>
                  <a:lnTo>
                    <a:pt x="3323323" y="599897"/>
                  </a:lnTo>
                  <a:lnTo>
                    <a:pt x="3323323" y="533196"/>
                  </a:lnTo>
                  <a:lnTo>
                    <a:pt x="3377933" y="533196"/>
                  </a:lnTo>
                  <a:lnTo>
                    <a:pt x="3377933" y="50754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258925" y="516125"/>
              <a:ext cx="2994025" cy="1007744"/>
            </a:xfrm>
            <a:custGeom>
              <a:avLst/>
              <a:gdLst/>
              <a:ahLst/>
              <a:cxnLst/>
              <a:rect l="l" t="t" r="r" b="b"/>
              <a:pathLst>
                <a:path w="2994025" h="1007744">
                  <a:moveTo>
                    <a:pt x="2993434" y="0"/>
                  </a:moveTo>
                  <a:lnTo>
                    <a:pt x="0" y="0"/>
                  </a:lnTo>
                  <a:lnTo>
                    <a:pt x="0" y="1007116"/>
                  </a:lnTo>
                  <a:lnTo>
                    <a:pt x="2993434" y="1007116"/>
                  </a:lnTo>
                  <a:lnTo>
                    <a:pt x="2993434" y="0"/>
                  </a:lnTo>
                  <a:close/>
                </a:path>
              </a:pathLst>
            </a:custGeom>
            <a:solidFill>
              <a:srgbClr val="231F20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1100420" y="1259749"/>
              <a:ext cx="1240790" cy="169545"/>
            </a:xfrm>
            <a:custGeom>
              <a:avLst/>
              <a:gdLst/>
              <a:ahLst/>
              <a:cxnLst/>
              <a:rect l="l" t="t" r="r" b="b"/>
              <a:pathLst>
                <a:path w="1240790" h="169544">
                  <a:moveTo>
                    <a:pt x="1207066" y="0"/>
                  </a:moveTo>
                  <a:lnTo>
                    <a:pt x="33212" y="0"/>
                  </a:lnTo>
                  <a:lnTo>
                    <a:pt x="20282" y="2609"/>
                  </a:lnTo>
                  <a:lnTo>
                    <a:pt x="9725" y="9725"/>
                  </a:lnTo>
                  <a:lnTo>
                    <a:pt x="2609" y="20282"/>
                  </a:lnTo>
                  <a:lnTo>
                    <a:pt x="0" y="33212"/>
                  </a:lnTo>
                  <a:lnTo>
                    <a:pt x="0" y="136149"/>
                  </a:lnTo>
                  <a:lnTo>
                    <a:pt x="2609" y="149079"/>
                  </a:lnTo>
                  <a:lnTo>
                    <a:pt x="9725" y="159636"/>
                  </a:lnTo>
                  <a:lnTo>
                    <a:pt x="20282" y="166752"/>
                  </a:lnTo>
                  <a:lnTo>
                    <a:pt x="33212" y="169361"/>
                  </a:lnTo>
                  <a:lnTo>
                    <a:pt x="1207066" y="169361"/>
                  </a:lnTo>
                  <a:lnTo>
                    <a:pt x="1219987" y="166752"/>
                  </a:lnTo>
                  <a:lnTo>
                    <a:pt x="1230541" y="159636"/>
                  </a:lnTo>
                  <a:lnTo>
                    <a:pt x="1237657" y="149079"/>
                  </a:lnTo>
                  <a:lnTo>
                    <a:pt x="1240267" y="136149"/>
                  </a:lnTo>
                  <a:lnTo>
                    <a:pt x="1240267" y="33212"/>
                  </a:lnTo>
                  <a:lnTo>
                    <a:pt x="1237657" y="20282"/>
                  </a:lnTo>
                  <a:lnTo>
                    <a:pt x="1230541" y="9725"/>
                  </a:lnTo>
                  <a:lnTo>
                    <a:pt x="1219987" y="2609"/>
                  </a:lnTo>
                  <a:lnTo>
                    <a:pt x="1207066" y="0"/>
                  </a:lnTo>
                  <a:close/>
                </a:path>
              </a:pathLst>
            </a:custGeom>
            <a:solidFill>
              <a:srgbClr val="0097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241367" y="1298238"/>
              <a:ext cx="192529" cy="9280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455666" y="1299529"/>
              <a:ext cx="80162" cy="90219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1563782" y="1299501"/>
              <a:ext cx="153035" cy="90805"/>
            </a:xfrm>
            <a:custGeom>
              <a:avLst/>
              <a:gdLst/>
              <a:ahLst/>
              <a:cxnLst/>
              <a:rect l="l" t="t" r="r" b="b"/>
              <a:pathLst>
                <a:path w="153034" h="90805">
                  <a:moveTo>
                    <a:pt x="65849" y="114"/>
                  </a:moveTo>
                  <a:lnTo>
                    <a:pt x="0" y="114"/>
                  </a:lnTo>
                  <a:lnTo>
                    <a:pt x="0" y="14084"/>
                  </a:lnTo>
                  <a:lnTo>
                    <a:pt x="0" y="42024"/>
                  </a:lnTo>
                  <a:lnTo>
                    <a:pt x="0" y="55994"/>
                  </a:lnTo>
                  <a:lnTo>
                    <a:pt x="0" y="90284"/>
                  </a:lnTo>
                  <a:lnTo>
                    <a:pt x="16751" y="90284"/>
                  </a:lnTo>
                  <a:lnTo>
                    <a:pt x="16751" y="55994"/>
                  </a:lnTo>
                  <a:lnTo>
                    <a:pt x="60312" y="55994"/>
                  </a:lnTo>
                  <a:lnTo>
                    <a:pt x="60312" y="42024"/>
                  </a:lnTo>
                  <a:lnTo>
                    <a:pt x="16751" y="42024"/>
                  </a:lnTo>
                  <a:lnTo>
                    <a:pt x="16751" y="14084"/>
                  </a:lnTo>
                  <a:lnTo>
                    <a:pt x="65849" y="14084"/>
                  </a:lnTo>
                  <a:lnTo>
                    <a:pt x="65849" y="114"/>
                  </a:lnTo>
                  <a:close/>
                </a:path>
                <a:path w="153034" h="90805">
                  <a:moveTo>
                    <a:pt x="152717" y="76200"/>
                  </a:moveTo>
                  <a:lnTo>
                    <a:pt x="101803" y="76200"/>
                  </a:lnTo>
                  <a:lnTo>
                    <a:pt x="101803" y="50800"/>
                  </a:lnTo>
                  <a:lnTo>
                    <a:pt x="145376" y="50800"/>
                  </a:lnTo>
                  <a:lnTo>
                    <a:pt x="145376" y="38100"/>
                  </a:lnTo>
                  <a:lnTo>
                    <a:pt x="101803" y="38100"/>
                  </a:lnTo>
                  <a:lnTo>
                    <a:pt x="101803" y="13970"/>
                  </a:lnTo>
                  <a:lnTo>
                    <a:pt x="150914" y="13970"/>
                  </a:lnTo>
                  <a:lnTo>
                    <a:pt x="150914" y="0"/>
                  </a:lnTo>
                  <a:lnTo>
                    <a:pt x="85051" y="0"/>
                  </a:lnTo>
                  <a:lnTo>
                    <a:pt x="85051" y="13970"/>
                  </a:lnTo>
                  <a:lnTo>
                    <a:pt x="85051" y="38100"/>
                  </a:lnTo>
                  <a:lnTo>
                    <a:pt x="85051" y="50800"/>
                  </a:lnTo>
                  <a:lnTo>
                    <a:pt x="85051" y="76200"/>
                  </a:lnTo>
                  <a:lnTo>
                    <a:pt x="85051" y="90170"/>
                  </a:lnTo>
                  <a:lnTo>
                    <a:pt x="152717" y="90170"/>
                  </a:lnTo>
                  <a:lnTo>
                    <a:pt x="152717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738782" y="1299531"/>
              <a:ext cx="77084" cy="9021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11837099" y="1299501"/>
              <a:ext cx="67945" cy="90170"/>
            </a:xfrm>
            <a:custGeom>
              <a:avLst/>
              <a:gdLst/>
              <a:ahLst/>
              <a:cxnLst/>
              <a:rect l="l" t="t" r="r" b="b"/>
              <a:pathLst>
                <a:path w="67945" h="90169">
                  <a:moveTo>
                    <a:pt x="67665" y="76200"/>
                  </a:moveTo>
                  <a:lnTo>
                    <a:pt x="16751" y="76200"/>
                  </a:lnTo>
                  <a:lnTo>
                    <a:pt x="16751" y="50800"/>
                  </a:lnTo>
                  <a:lnTo>
                    <a:pt x="60325" y="50800"/>
                  </a:lnTo>
                  <a:lnTo>
                    <a:pt x="60325" y="38100"/>
                  </a:lnTo>
                  <a:lnTo>
                    <a:pt x="16751" y="38100"/>
                  </a:lnTo>
                  <a:lnTo>
                    <a:pt x="16751" y="13970"/>
                  </a:lnTo>
                  <a:lnTo>
                    <a:pt x="65862" y="13970"/>
                  </a:lnTo>
                  <a:lnTo>
                    <a:pt x="65862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0" y="38100"/>
                  </a:lnTo>
                  <a:lnTo>
                    <a:pt x="0" y="50800"/>
                  </a:lnTo>
                  <a:lnTo>
                    <a:pt x="0" y="76200"/>
                  </a:lnTo>
                  <a:lnTo>
                    <a:pt x="0" y="90170"/>
                  </a:lnTo>
                  <a:lnTo>
                    <a:pt x="67665" y="90170"/>
                  </a:lnTo>
                  <a:lnTo>
                    <a:pt x="67665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927047" y="1299529"/>
              <a:ext cx="80162" cy="9021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028981" y="1298238"/>
              <a:ext cx="84027" cy="92802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2132068" y="1299501"/>
              <a:ext cx="67945" cy="90170"/>
            </a:xfrm>
            <a:custGeom>
              <a:avLst/>
              <a:gdLst/>
              <a:ahLst/>
              <a:cxnLst/>
              <a:rect l="l" t="t" r="r" b="b"/>
              <a:pathLst>
                <a:path w="67945" h="90169">
                  <a:moveTo>
                    <a:pt x="67665" y="76200"/>
                  </a:moveTo>
                  <a:lnTo>
                    <a:pt x="16751" y="76200"/>
                  </a:lnTo>
                  <a:lnTo>
                    <a:pt x="16751" y="50800"/>
                  </a:lnTo>
                  <a:lnTo>
                    <a:pt x="60325" y="50800"/>
                  </a:lnTo>
                  <a:lnTo>
                    <a:pt x="60325" y="38100"/>
                  </a:lnTo>
                  <a:lnTo>
                    <a:pt x="16751" y="38100"/>
                  </a:lnTo>
                  <a:lnTo>
                    <a:pt x="16751" y="13970"/>
                  </a:lnTo>
                  <a:lnTo>
                    <a:pt x="65862" y="13970"/>
                  </a:lnTo>
                  <a:lnTo>
                    <a:pt x="65862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0" y="38100"/>
                  </a:lnTo>
                  <a:lnTo>
                    <a:pt x="0" y="50800"/>
                  </a:lnTo>
                  <a:lnTo>
                    <a:pt x="0" y="76200"/>
                  </a:lnTo>
                  <a:lnTo>
                    <a:pt x="0" y="90170"/>
                  </a:lnTo>
                  <a:lnTo>
                    <a:pt x="67665" y="90170"/>
                  </a:lnTo>
                  <a:lnTo>
                    <a:pt x="67665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283535" y="537704"/>
              <a:ext cx="2874645" cy="344805"/>
            </a:xfrm>
            <a:custGeom>
              <a:avLst/>
              <a:gdLst/>
              <a:ahLst/>
              <a:cxnLst/>
              <a:rect l="l" t="t" r="r" b="b"/>
              <a:pathLst>
                <a:path w="2874644" h="344805">
                  <a:moveTo>
                    <a:pt x="110983" y="7521"/>
                  </a:moveTo>
                  <a:lnTo>
                    <a:pt x="0" y="7521"/>
                  </a:lnTo>
                  <a:lnTo>
                    <a:pt x="0" y="336707"/>
                  </a:lnTo>
                  <a:lnTo>
                    <a:pt x="110983" y="336707"/>
                  </a:lnTo>
                  <a:lnTo>
                    <a:pt x="110983" y="215381"/>
                  </a:lnTo>
                  <a:lnTo>
                    <a:pt x="324491" y="215381"/>
                  </a:lnTo>
                  <a:lnTo>
                    <a:pt x="324491" y="124153"/>
                  </a:lnTo>
                  <a:lnTo>
                    <a:pt x="110983" y="124153"/>
                  </a:lnTo>
                  <a:lnTo>
                    <a:pt x="110983" y="7521"/>
                  </a:lnTo>
                  <a:close/>
                </a:path>
                <a:path w="2874644" h="344805">
                  <a:moveTo>
                    <a:pt x="324491" y="215381"/>
                  </a:moveTo>
                  <a:lnTo>
                    <a:pt x="213502" y="215381"/>
                  </a:lnTo>
                  <a:lnTo>
                    <a:pt x="213502" y="336707"/>
                  </a:lnTo>
                  <a:lnTo>
                    <a:pt x="324491" y="336707"/>
                  </a:lnTo>
                  <a:lnTo>
                    <a:pt x="324491" y="215381"/>
                  </a:lnTo>
                  <a:close/>
                </a:path>
                <a:path w="2874644" h="344805">
                  <a:moveTo>
                    <a:pt x="324491" y="7521"/>
                  </a:moveTo>
                  <a:lnTo>
                    <a:pt x="213502" y="7521"/>
                  </a:lnTo>
                  <a:lnTo>
                    <a:pt x="213502" y="124153"/>
                  </a:lnTo>
                  <a:lnTo>
                    <a:pt x="324491" y="124153"/>
                  </a:lnTo>
                  <a:lnTo>
                    <a:pt x="324491" y="7521"/>
                  </a:lnTo>
                  <a:close/>
                </a:path>
                <a:path w="2874644" h="344805">
                  <a:moveTo>
                    <a:pt x="461469" y="7521"/>
                  </a:moveTo>
                  <a:lnTo>
                    <a:pt x="344366" y="7521"/>
                  </a:lnTo>
                  <a:lnTo>
                    <a:pt x="468520" y="215858"/>
                  </a:lnTo>
                  <a:lnTo>
                    <a:pt x="468520" y="336707"/>
                  </a:lnTo>
                  <a:lnTo>
                    <a:pt x="579497" y="336707"/>
                  </a:lnTo>
                  <a:lnTo>
                    <a:pt x="579497" y="217266"/>
                  </a:lnTo>
                  <a:lnTo>
                    <a:pt x="636283" y="121332"/>
                  </a:lnTo>
                  <a:lnTo>
                    <a:pt x="528724" y="121332"/>
                  </a:lnTo>
                  <a:lnTo>
                    <a:pt x="461469" y="7521"/>
                  </a:lnTo>
                  <a:close/>
                </a:path>
                <a:path w="2874644" h="344805">
                  <a:moveTo>
                    <a:pt x="703651" y="7521"/>
                  </a:moveTo>
                  <a:lnTo>
                    <a:pt x="596438" y="7521"/>
                  </a:lnTo>
                  <a:lnTo>
                    <a:pt x="528724" y="121332"/>
                  </a:lnTo>
                  <a:lnTo>
                    <a:pt x="636283" y="121332"/>
                  </a:lnTo>
                  <a:lnTo>
                    <a:pt x="703651" y="7521"/>
                  </a:lnTo>
                  <a:close/>
                </a:path>
                <a:path w="2874644" h="344805">
                  <a:moveTo>
                    <a:pt x="885557" y="7521"/>
                  </a:moveTo>
                  <a:lnTo>
                    <a:pt x="723311" y="7521"/>
                  </a:lnTo>
                  <a:lnTo>
                    <a:pt x="723311" y="336707"/>
                  </a:lnTo>
                  <a:lnTo>
                    <a:pt x="885557" y="336707"/>
                  </a:lnTo>
                  <a:lnTo>
                    <a:pt x="937525" y="331602"/>
                  </a:lnTo>
                  <a:lnTo>
                    <a:pt x="982623" y="316713"/>
                  </a:lnTo>
                  <a:lnTo>
                    <a:pt x="1019699" y="292682"/>
                  </a:lnTo>
                  <a:lnTo>
                    <a:pt x="1047606" y="260147"/>
                  </a:lnTo>
                  <a:lnTo>
                    <a:pt x="1051942" y="250186"/>
                  </a:lnTo>
                  <a:lnTo>
                    <a:pt x="834295" y="250186"/>
                  </a:lnTo>
                  <a:lnTo>
                    <a:pt x="834295" y="94060"/>
                  </a:lnTo>
                  <a:lnTo>
                    <a:pt x="1051944" y="94060"/>
                  </a:lnTo>
                  <a:lnTo>
                    <a:pt x="1047606" y="84093"/>
                  </a:lnTo>
                  <a:lnTo>
                    <a:pt x="1019699" y="51553"/>
                  </a:lnTo>
                  <a:lnTo>
                    <a:pt x="982623" y="27517"/>
                  </a:lnTo>
                  <a:lnTo>
                    <a:pt x="937525" y="12627"/>
                  </a:lnTo>
                  <a:lnTo>
                    <a:pt x="885557" y="7521"/>
                  </a:lnTo>
                  <a:close/>
                </a:path>
                <a:path w="2874644" h="344805">
                  <a:moveTo>
                    <a:pt x="1051944" y="94060"/>
                  </a:moveTo>
                  <a:lnTo>
                    <a:pt x="880851" y="94060"/>
                  </a:lnTo>
                  <a:lnTo>
                    <a:pt x="912763" y="99181"/>
                  </a:lnTo>
                  <a:lnTo>
                    <a:pt x="937577" y="114220"/>
                  </a:lnTo>
                  <a:lnTo>
                    <a:pt x="953661" y="138697"/>
                  </a:lnTo>
                  <a:lnTo>
                    <a:pt x="959385" y="172129"/>
                  </a:lnTo>
                  <a:lnTo>
                    <a:pt x="953661" y="205547"/>
                  </a:lnTo>
                  <a:lnTo>
                    <a:pt x="937577" y="230021"/>
                  </a:lnTo>
                  <a:lnTo>
                    <a:pt x="912763" y="245063"/>
                  </a:lnTo>
                  <a:lnTo>
                    <a:pt x="880851" y="250186"/>
                  </a:lnTo>
                  <a:lnTo>
                    <a:pt x="1051942" y="250186"/>
                  </a:lnTo>
                  <a:lnTo>
                    <a:pt x="1065193" y="219749"/>
                  </a:lnTo>
                  <a:lnTo>
                    <a:pt x="1071311" y="172129"/>
                  </a:lnTo>
                  <a:lnTo>
                    <a:pt x="1065193" y="124499"/>
                  </a:lnTo>
                  <a:lnTo>
                    <a:pt x="1051944" y="94060"/>
                  </a:lnTo>
                  <a:close/>
                </a:path>
                <a:path w="2874644" h="344805">
                  <a:moveTo>
                    <a:pt x="1271977" y="7521"/>
                  </a:moveTo>
                  <a:lnTo>
                    <a:pt x="1113483" y="7521"/>
                  </a:lnTo>
                  <a:lnTo>
                    <a:pt x="1113483" y="336707"/>
                  </a:lnTo>
                  <a:lnTo>
                    <a:pt x="1224484" y="336707"/>
                  </a:lnTo>
                  <a:lnTo>
                    <a:pt x="1224484" y="253944"/>
                  </a:lnTo>
                  <a:lnTo>
                    <a:pt x="1372711" y="253944"/>
                  </a:lnTo>
                  <a:lnTo>
                    <a:pt x="1359906" y="235131"/>
                  </a:lnTo>
                  <a:lnTo>
                    <a:pt x="1386278" y="217114"/>
                  </a:lnTo>
                  <a:lnTo>
                    <a:pt x="1405769" y="193630"/>
                  </a:lnTo>
                  <a:lnTo>
                    <a:pt x="1415648" y="170244"/>
                  </a:lnTo>
                  <a:lnTo>
                    <a:pt x="1224484" y="170244"/>
                  </a:lnTo>
                  <a:lnTo>
                    <a:pt x="1224484" y="93112"/>
                  </a:lnTo>
                  <a:lnTo>
                    <a:pt x="1415777" y="93112"/>
                  </a:lnTo>
                  <a:lnTo>
                    <a:pt x="1415196" y="89508"/>
                  </a:lnTo>
                  <a:lnTo>
                    <a:pt x="1395599" y="55061"/>
                  </a:lnTo>
                  <a:lnTo>
                    <a:pt x="1364399" y="29282"/>
                  </a:lnTo>
                  <a:lnTo>
                    <a:pt x="1322793" y="13120"/>
                  </a:lnTo>
                  <a:lnTo>
                    <a:pt x="1271977" y="7521"/>
                  </a:lnTo>
                  <a:close/>
                </a:path>
                <a:path w="2874644" h="344805">
                  <a:moveTo>
                    <a:pt x="1372711" y="253944"/>
                  </a:moveTo>
                  <a:lnTo>
                    <a:pt x="1254577" y="253944"/>
                  </a:lnTo>
                  <a:lnTo>
                    <a:pt x="1310540" y="336707"/>
                  </a:lnTo>
                  <a:lnTo>
                    <a:pt x="1429045" y="336707"/>
                  </a:lnTo>
                  <a:lnTo>
                    <a:pt x="1372711" y="253944"/>
                  </a:lnTo>
                  <a:close/>
                </a:path>
                <a:path w="2874644" h="344805">
                  <a:moveTo>
                    <a:pt x="1415777" y="93112"/>
                  </a:moveTo>
                  <a:lnTo>
                    <a:pt x="1264908" y="93112"/>
                  </a:lnTo>
                  <a:lnTo>
                    <a:pt x="1284864" y="95764"/>
                  </a:lnTo>
                  <a:lnTo>
                    <a:pt x="1298954" y="103397"/>
                  </a:lnTo>
                  <a:lnTo>
                    <a:pt x="1307312" y="115528"/>
                  </a:lnTo>
                  <a:lnTo>
                    <a:pt x="1310069" y="131675"/>
                  </a:lnTo>
                  <a:lnTo>
                    <a:pt x="1307312" y="147818"/>
                  </a:lnTo>
                  <a:lnTo>
                    <a:pt x="1298954" y="159952"/>
                  </a:lnTo>
                  <a:lnTo>
                    <a:pt x="1284864" y="167590"/>
                  </a:lnTo>
                  <a:lnTo>
                    <a:pt x="1264908" y="170244"/>
                  </a:lnTo>
                  <a:lnTo>
                    <a:pt x="1415648" y="170244"/>
                  </a:lnTo>
                  <a:lnTo>
                    <a:pt x="1417850" y="165032"/>
                  </a:lnTo>
                  <a:lnTo>
                    <a:pt x="1421994" y="131675"/>
                  </a:lnTo>
                  <a:lnTo>
                    <a:pt x="1415777" y="93112"/>
                  </a:lnTo>
                  <a:close/>
                </a:path>
                <a:path w="2874644" h="344805">
                  <a:moveTo>
                    <a:pt x="1633880" y="0"/>
                  </a:moveTo>
                  <a:lnTo>
                    <a:pt x="1582894" y="5826"/>
                  </a:lnTo>
                  <a:lnTo>
                    <a:pt x="1538073" y="22468"/>
                  </a:lnTo>
                  <a:lnTo>
                    <a:pt x="1500801" y="48673"/>
                  </a:lnTo>
                  <a:lnTo>
                    <a:pt x="1472464" y="83188"/>
                  </a:lnTo>
                  <a:lnTo>
                    <a:pt x="1454446" y="124757"/>
                  </a:lnTo>
                  <a:lnTo>
                    <a:pt x="1448133" y="172129"/>
                  </a:lnTo>
                  <a:lnTo>
                    <a:pt x="1454446" y="219488"/>
                  </a:lnTo>
                  <a:lnTo>
                    <a:pt x="1472464" y="261050"/>
                  </a:lnTo>
                  <a:lnTo>
                    <a:pt x="1500801" y="295559"/>
                  </a:lnTo>
                  <a:lnTo>
                    <a:pt x="1538073" y="321762"/>
                  </a:lnTo>
                  <a:lnTo>
                    <a:pt x="1582894" y="338403"/>
                  </a:lnTo>
                  <a:lnTo>
                    <a:pt x="1633880" y="344229"/>
                  </a:lnTo>
                  <a:lnTo>
                    <a:pt x="1684873" y="338403"/>
                  </a:lnTo>
                  <a:lnTo>
                    <a:pt x="1729700" y="321762"/>
                  </a:lnTo>
                  <a:lnTo>
                    <a:pt x="1766978" y="295559"/>
                  </a:lnTo>
                  <a:lnTo>
                    <a:pt x="1795321" y="261050"/>
                  </a:lnTo>
                  <a:lnTo>
                    <a:pt x="1798198" y="254415"/>
                  </a:lnTo>
                  <a:lnTo>
                    <a:pt x="1633880" y="254415"/>
                  </a:lnTo>
                  <a:lnTo>
                    <a:pt x="1605092" y="248765"/>
                  </a:lnTo>
                  <a:lnTo>
                    <a:pt x="1581630" y="232491"/>
                  </a:lnTo>
                  <a:lnTo>
                    <a:pt x="1565837" y="206608"/>
                  </a:lnTo>
                  <a:lnTo>
                    <a:pt x="1560052" y="172129"/>
                  </a:lnTo>
                  <a:lnTo>
                    <a:pt x="1565837" y="137639"/>
                  </a:lnTo>
                  <a:lnTo>
                    <a:pt x="1581630" y="111749"/>
                  </a:lnTo>
                  <a:lnTo>
                    <a:pt x="1605092" y="95471"/>
                  </a:lnTo>
                  <a:lnTo>
                    <a:pt x="1633880" y="89819"/>
                  </a:lnTo>
                  <a:lnTo>
                    <a:pt x="1798196" y="89819"/>
                  </a:lnTo>
                  <a:lnTo>
                    <a:pt x="1795321" y="83188"/>
                  </a:lnTo>
                  <a:lnTo>
                    <a:pt x="1766978" y="48673"/>
                  </a:lnTo>
                  <a:lnTo>
                    <a:pt x="1729700" y="22468"/>
                  </a:lnTo>
                  <a:lnTo>
                    <a:pt x="1684873" y="5826"/>
                  </a:lnTo>
                  <a:lnTo>
                    <a:pt x="1633880" y="0"/>
                  </a:lnTo>
                  <a:close/>
                </a:path>
                <a:path w="2874644" h="344805">
                  <a:moveTo>
                    <a:pt x="1798196" y="89819"/>
                  </a:moveTo>
                  <a:lnTo>
                    <a:pt x="1633880" y="89819"/>
                  </a:lnTo>
                  <a:lnTo>
                    <a:pt x="1662682" y="95471"/>
                  </a:lnTo>
                  <a:lnTo>
                    <a:pt x="1686151" y="111749"/>
                  </a:lnTo>
                  <a:lnTo>
                    <a:pt x="1701947" y="137639"/>
                  </a:lnTo>
                  <a:lnTo>
                    <a:pt x="1707732" y="172129"/>
                  </a:lnTo>
                  <a:lnTo>
                    <a:pt x="1701947" y="206608"/>
                  </a:lnTo>
                  <a:lnTo>
                    <a:pt x="1686151" y="232491"/>
                  </a:lnTo>
                  <a:lnTo>
                    <a:pt x="1662682" y="248765"/>
                  </a:lnTo>
                  <a:lnTo>
                    <a:pt x="1633880" y="254415"/>
                  </a:lnTo>
                  <a:lnTo>
                    <a:pt x="1798198" y="254415"/>
                  </a:lnTo>
                  <a:lnTo>
                    <a:pt x="1813342" y="219488"/>
                  </a:lnTo>
                  <a:lnTo>
                    <a:pt x="1819658" y="172129"/>
                  </a:lnTo>
                  <a:lnTo>
                    <a:pt x="1813342" y="124757"/>
                  </a:lnTo>
                  <a:lnTo>
                    <a:pt x="1798196" y="89819"/>
                  </a:lnTo>
                  <a:close/>
                </a:path>
                <a:path w="2874644" h="344805">
                  <a:moveTo>
                    <a:pt x="2032009" y="0"/>
                  </a:moveTo>
                  <a:lnTo>
                    <a:pt x="1980501" y="5727"/>
                  </a:lnTo>
                  <a:lnTo>
                    <a:pt x="1935456" y="22154"/>
                  </a:lnTo>
                  <a:lnTo>
                    <a:pt x="1898169" y="48143"/>
                  </a:lnTo>
                  <a:lnTo>
                    <a:pt x="1869932" y="82559"/>
                  </a:lnTo>
                  <a:lnTo>
                    <a:pt x="1852041" y="124267"/>
                  </a:lnTo>
                  <a:lnTo>
                    <a:pt x="1845790" y="172129"/>
                  </a:lnTo>
                  <a:lnTo>
                    <a:pt x="1852030" y="219981"/>
                  </a:lnTo>
                  <a:lnTo>
                    <a:pt x="1869846" y="261681"/>
                  </a:lnTo>
                  <a:lnTo>
                    <a:pt x="1897876" y="296091"/>
                  </a:lnTo>
                  <a:lnTo>
                    <a:pt x="1934763" y="322077"/>
                  </a:lnTo>
                  <a:lnTo>
                    <a:pt x="1979148" y="338502"/>
                  </a:lnTo>
                  <a:lnTo>
                    <a:pt x="2029670" y="344229"/>
                  </a:lnTo>
                  <a:lnTo>
                    <a:pt x="2066897" y="341526"/>
                  </a:lnTo>
                  <a:lnTo>
                    <a:pt x="2104562" y="333534"/>
                  </a:lnTo>
                  <a:lnTo>
                    <a:pt x="2140638" y="320428"/>
                  </a:lnTo>
                  <a:lnTo>
                    <a:pt x="2173097" y="302385"/>
                  </a:lnTo>
                  <a:lnTo>
                    <a:pt x="2173097" y="254415"/>
                  </a:lnTo>
                  <a:lnTo>
                    <a:pt x="2036250" y="254415"/>
                  </a:lnTo>
                  <a:lnTo>
                    <a:pt x="2003943" y="248500"/>
                  </a:lnTo>
                  <a:lnTo>
                    <a:pt x="1979173" y="231784"/>
                  </a:lnTo>
                  <a:lnTo>
                    <a:pt x="1963308" y="205812"/>
                  </a:lnTo>
                  <a:lnTo>
                    <a:pt x="1957716" y="172129"/>
                  </a:lnTo>
                  <a:lnTo>
                    <a:pt x="1963330" y="137838"/>
                  </a:lnTo>
                  <a:lnTo>
                    <a:pt x="1979350" y="111925"/>
                  </a:lnTo>
                  <a:lnTo>
                    <a:pt x="2004542" y="95537"/>
                  </a:lnTo>
                  <a:lnTo>
                    <a:pt x="2037669" y="89819"/>
                  </a:lnTo>
                  <a:lnTo>
                    <a:pt x="2152601" y="89819"/>
                  </a:lnTo>
                  <a:lnTo>
                    <a:pt x="2182498" y="63484"/>
                  </a:lnTo>
                  <a:lnTo>
                    <a:pt x="2154026" y="36302"/>
                  </a:lnTo>
                  <a:lnTo>
                    <a:pt x="2119073" y="16397"/>
                  </a:lnTo>
                  <a:lnTo>
                    <a:pt x="2078209" y="4165"/>
                  </a:lnTo>
                  <a:lnTo>
                    <a:pt x="2032009" y="0"/>
                  </a:lnTo>
                  <a:close/>
                </a:path>
                <a:path w="2874644" h="344805">
                  <a:moveTo>
                    <a:pt x="2173097" y="163188"/>
                  </a:moveTo>
                  <a:lnTo>
                    <a:pt x="2076704" y="163188"/>
                  </a:lnTo>
                  <a:lnTo>
                    <a:pt x="2076704" y="246422"/>
                  </a:lnTo>
                  <a:lnTo>
                    <a:pt x="2066544" y="250049"/>
                  </a:lnTo>
                  <a:lnTo>
                    <a:pt x="2056475" y="252533"/>
                  </a:lnTo>
                  <a:lnTo>
                    <a:pt x="2046407" y="253959"/>
                  </a:lnTo>
                  <a:lnTo>
                    <a:pt x="2036250" y="254415"/>
                  </a:lnTo>
                  <a:lnTo>
                    <a:pt x="2173097" y="254415"/>
                  </a:lnTo>
                  <a:lnTo>
                    <a:pt x="2173097" y="163188"/>
                  </a:lnTo>
                  <a:close/>
                </a:path>
                <a:path w="2874644" h="344805">
                  <a:moveTo>
                    <a:pt x="2152601" y="89819"/>
                  </a:moveTo>
                  <a:lnTo>
                    <a:pt x="2037669" y="89819"/>
                  </a:lnTo>
                  <a:lnTo>
                    <a:pt x="2058595" y="92105"/>
                  </a:lnTo>
                  <a:lnTo>
                    <a:pt x="2077755" y="98931"/>
                  </a:lnTo>
                  <a:lnTo>
                    <a:pt x="2095330" y="110253"/>
                  </a:lnTo>
                  <a:lnTo>
                    <a:pt x="2111497" y="126026"/>
                  </a:lnTo>
                  <a:lnTo>
                    <a:pt x="2152601" y="89819"/>
                  </a:lnTo>
                  <a:close/>
                </a:path>
                <a:path w="2874644" h="344805">
                  <a:moveTo>
                    <a:pt x="2493872" y="7521"/>
                  </a:moveTo>
                  <a:lnTo>
                    <a:pt x="2226292" y="7521"/>
                  </a:lnTo>
                  <a:lnTo>
                    <a:pt x="2226292" y="336707"/>
                  </a:lnTo>
                  <a:lnTo>
                    <a:pt x="2499998" y="336707"/>
                  </a:lnTo>
                  <a:lnTo>
                    <a:pt x="2499998" y="253007"/>
                  </a:lnTo>
                  <a:lnTo>
                    <a:pt x="2335390" y="253007"/>
                  </a:lnTo>
                  <a:lnTo>
                    <a:pt x="2335390" y="209744"/>
                  </a:lnTo>
                  <a:lnTo>
                    <a:pt x="2474588" y="209744"/>
                  </a:lnTo>
                  <a:lnTo>
                    <a:pt x="2474588" y="129790"/>
                  </a:lnTo>
                  <a:lnTo>
                    <a:pt x="2335390" y="129790"/>
                  </a:lnTo>
                  <a:lnTo>
                    <a:pt x="2335390" y="91221"/>
                  </a:lnTo>
                  <a:lnTo>
                    <a:pt x="2493872" y="91221"/>
                  </a:lnTo>
                  <a:lnTo>
                    <a:pt x="2493872" y="7521"/>
                  </a:lnTo>
                  <a:close/>
                </a:path>
                <a:path w="2874644" h="344805">
                  <a:moveTo>
                    <a:pt x="2640788" y="7521"/>
                  </a:moveTo>
                  <a:lnTo>
                    <a:pt x="2549537" y="7521"/>
                  </a:lnTo>
                  <a:lnTo>
                    <a:pt x="2549537" y="336707"/>
                  </a:lnTo>
                  <a:lnTo>
                    <a:pt x="2657717" y="336707"/>
                  </a:lnTo>
                  <a:lnTo>
                    <a:pt x="2657717" y="187167"/>
                  </a:lnTo>
                  <a:lnTo>
                    <a:pt x="2874029" y="187167"/>
                  </a:lnTo>
                  <a:lnTo>
                    <a:pt x="2874029" y="157062"/>
                  </a:lnTo>
                  <a:lnTo>
                    <a:pt x="2765879" y="157062"/>
                  </a:lnTo>
                  <a:lnTo>
                    <a:pt x="2640788" y="7521"/>
                  </a:lnTo>
                  <a:close/>
                </a:path>
                <a:path w="2874644" h="344805">
                  <a:moveTo>
                    <a:pt x="2874029" y="187167"/>
                  </a:moveTo>
                  <a:lnTo>
                    <a:pt x="2657717" y="187167"/>
                  </a:lnTo>
                  <a:lnTo>
                    <a:pt x="2782807" y="336707"/>
                  </a:lnTo>
                  <a:lnTo>
                    <a:pt x="2874029" y="336707"/>
                  </a:lnTo>
                  <a:lnTo>
                    <a:pt x="2874029" y="187167"/>
                  </a:lnTo>
                  <a:close/>
                </a:path>
                <a:path w="2874644" h="344805">
                  <a:moveTo>
                    <a:pt x="2874029" y="7521"/>
                  </a:moveTo>
                  <a:lnTo>
                    <a:pt x="2765879" y="7521"/>
                  </a:lnTo>
                  <a:lnTo>
                    <a:pt x="2765879" y="157062"/>
                  </a:lnTo>
                  <a:lnTo>
                    <a:pt x="2874029" y="157062"/>
                  </a:lnTo>
                  <a:lnTo>
                    <a:pt x="2874029" y="7521"/>
                  </a:lnTo>
                  <a:close/>
                </a:path>
              </a:pathLst>
            </a:custGeom>
            <a:solidFill>
              <a:srgbClr val="0097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0942028" y="982090"/>
              <a:ext cx="2211070" cy="189230"/>
            </a:xfrm>
            <a:custGeom>
              <a:avLst/>
              <a:gdLst/>
              <a:ahLst/>
              <a:cxnLst/>
              <a:rect l="l" t="t" r="r" b="b"/>
              <a:pathLst>
                <a:path w="2211069" h="189230">
                  <a:moveTo>
                    <a:pt x="149999" y="139077"/>
                  </a:moveTo>
                  <a:lnTo>
                    <a:pt x="59791" y="139077"/>
                  </a:lnTo>
                  <a:lnTo>
                    <a:pt x="59791" y="114947"/>
                  </a:lnTo>
                  <a:lnTo>
                    <a:pt x="136080" y="114947"/>
                  </a:lnTo>
                  <a:lnTo>
                    <a:pt x="136080" y="71767"/>
                  </a:lnTo>
                  <a:lnTo>
                    <a:pt x="59791" y="71767"/>
                  </a:lnTo>
                  <a:lnTo>
                    <a:pt x="59791" y="50177"/>
                  </a:lnTo>
                  <a:lnTo>
                    <a:pt x="146646" y="50177"/>
                  </a:lnTo>
                  <a:lnTo>
                    <a:pt x="146646" y="4457"/>
                  </a:lnTo>
                  <a:lnTo>
                    <a:pt x="0" y="4457"/>
                  </a:lnTo>
                  <a:lnTo>
                    <a:pt x="0" y="50177"/>
                  </a:lnTo>
                  <a:lnTo>
                    <a:pt x="0" y="71767"/>
                  </a:lnTo>
                  <a:lnTo>
                    <a:pt x="0" y="114947"/>
                  </a:lnTo>
                  <a:lnTo>
                    <a:pt x="0" y="139077"/>
                  </a:lnTo>
                  <a:lnTo>
                    <a:pt x="0" y="184797"/>
                  </a:lnTo>
                  <a:lnTo>
                    <a:pt x="149999" y="184797"/>
                  </a:lnTo>
                  <a:lnTo>
                    <a:pt x="149999" y="139077"/>
                  </a:lnTo>
                  <a:close/>
                </a:path>
                <a:path w="2211069" h="189230">
                  <a:moveTo>
                    <a:pt x="357771" y="184531"/>
                  </a:moveTo>
                  <a:lnTo>
                    <a:pt x="326898" y="139179"/>
                  </a:lnTo>
                  <a:lnTo>
                    <a:pt x="319887" y="128866"/>
                  </a:lnTo>
                  <a:lnTo>
                    <a:pt x="334327" y="118986"/>
                  </a:lnTo>
                  <a:lnTo>
                    <a:pt x="345008" y="106121"/>
                  </a:lnTo>
                  <a:lnTo>
                    <a:pt x="350431" y="93294"/>
                  </a:lnTo>
                  <a:lnTo>
                    <a:pt x="351624" y="90449"/>
                  </a:lnTo>
                  <a:lnTo>
                    <a:pt x="353898" y="72161"/>
                  </a:lnTo>
                  <a:lnTo>
                    <a:pt x="349580" y="51028"/>
                  </a:lnTo>
                  <a:lnTo>
                    <a:pt x="348119" y="43916"/>
                  </a:lnTo>
                  <a:lnTo>
                    <a:pt x="331635" y="22491"/>
                  </a:lnTo>
                  <a:lnTo>
                    <a:pt x="305739" y="8890"/>
                  </a:lnTo>
                  <a:lnTo>
                    <a:pt x="292569" y="7048"/>
                  </a:lnTo>
                  <a:lnTo>
                    <a:pt x="292569" y="72161"/>
                  </a:lnTo>
                  <a:lnTo>
                    <a:pt x="291058" y="81013"/>
                  </a:lnTo>
                  <a:lnTo>
                    <a:pt x="286473" y="87655"/>
                  </a:lnTo>
                  <a:lnTo>
                    <a:pt x="278752" y="91846"/>
                  </a:lnTo>
                  <a:lnTo>
                    <a:pt x="267817" y="93294"/>
                  </a:lnTo>
                  <a:lnTo>
                    <a:pt x="245656" y="93294"/>
                  </a:lnTo>
                  <a:lnTo>
                    <a:pt x="245656" y="51028"/>
                  </a:lnTo>
                  <a:lnTo>
                    <a:pt x="267817" y="51028"/>
                  </a:lnTo>
                  <a:lnTo>
                    <a:pt x="278752" y="52489"/>
                  </a:lnTo>
                  <a:lnTo>
                    <a:pt x="286473" y="56667"/>
                  </a:lnTo>
                  <a:lnTo>
                    <a:pt x="291058" y="63322"/>
                  </a:lnTo>
                  <a:lnTo>
                    <a:pt x="292569" y="72161"/>
                  </a:lnTo>
                  <a:lnTo>
                    <a:pt x="292569" y="7048"/>
                  </a:lnTo>
                  <a:lnTo>
                    <a:pt x="271691" y="4127"/>
                  </a:lnTo>
                  <a:lnTo>
                    <a:pt x="184835" y="4127"/>
                  </a:lnTo>
                  <a:lnTo>
                    <a:pt x="184835" y="184531"/>
                  </a:lnTo>
                  <a:lnTo>
                    <a:pt x="245656" y="184531"/>
                  </a:lnTo>
                  <a:lnTo>
                    <a:pt x="245656" y="139179"/>
                  </a:lnTo>
                  <a:lnTo>
                    <a:pt x="262153" y="139179"/>
                  </a:lnTo>
                  <a:lnTo>
                    <a:pt x="292823" y="184531"/>
                  </a:lnTo>
                  <a:lnTo>
                    <a:pt x="357771" y="184531"/>
                  </a:lnTo>
                  <a:close/>
                </a:path>
                <a:path w="2211069" h="189230">
                  <a:moveTo>
                    <a:pt x="560412" y="34798"/>
                  </a:moveTo>
                  <a:lnTo>
                    <a:pt x="544804" y="19900"/>
                  </a:lnTo>
                  <a:lnTo>
                    <a:pt x="525653" y="8991"/>
                  </a:lnTo>
                  <a:lnTo>
                    <a:pt x="503250" y="2286"/>
                  </a:lnTo>
                  <a:lnTo>
                    <a:pt x="477939" y="0"/>
                  </a:lnTo>
                  <a:lnTo>
                    <a:pt x="436880" y="6946"/>
                  </a:lnTo>
                  <a:lnTo>
                    <a:pt x="404583" y="26390"/>
                  </a:lnTo>
                  <a:lnTo>
                    <a:pt x="383451" y="56210"/>
                  </a:lnTo>
                  <a:lnTo>
                    <a:pt x="375881" y="94335"/>
                  </a:lnTo>
                  <a:lnTo>
                    <a:pt x="383438" y="132448"/>
                  </a:lnTo>
                  <a:lnTo>
                    <a:pt x="404418" y="162280"/>
                  </a:lnTo>
                  <a:lnTo>
                    <a:pt x="436333" y="181711"/>
                  </a:lnTo>
                  <a:lnTo>
                    <a:pt x="476656" y="188658"/>
                  </a:lnTo>
                  <a:lnTo>
                    <a:pt x="497052" y="187172"/>
                  </a:lnTo>
                  <a:lnTo>
                    <a:pt x="537464" y="175615"/>
                  </a:lnTo>
                  <a:lnTo>
                    <a:pt x="555256" y="89433"/>
                  </a:lnTo>
                  <a:lnTo>
                    <a:pt x="502424" y="89433"/>
                  </a:lnTo>
                  <a:lnTo>
                    <a:pt x="502424" y="135051"/>
                  </a:lnTo>
                  <a:lnTo>
                    <a:pt x="494944" y="138137"/>
                  </a:lnTo>
                  <a:lnTo>
                    <a:pt x="487730" y="139433"/>
                  </a:lnTo>
                  <a:lnTo>
                    <a:pt x="480250" y="139433"/>
                  </a:lnTo>
                  <a:lnTo>
                    <a:pt x="462546" y="136194"/>
                  </a:lnTo>
                  <a:lnTo>
                    <a:pt x="448983" y="127025"/>
                  </a:lnTo>
                  <a:lnTo>
                    <a:pt x="440283" y="112788"/>
                  </a:lnTo>
                  <a:lnTo>
                    <a:pt x="437222" y="94335"/>
                  </a:lnTo>
                  <a:lnTo>
                    <a:pt x="440296" y="75539"/>
                  </a:lnTo>
                  <a:lnTo>
                    <a:pt x="449072" y="61341"/>
                  </a:lnTo>
                  <a:lnTo>
                    <a:pt x="462876" y="52362"/>
                  </a:lnTo>
                  <a:lnTo>
                    <a:pt x="481037" y="49225"/>
                  </a:lnTo>
                  <a:lnTo>
                    <a:pt x="492506" y="50482"/>
                  </a:lnTo>
                  <a:lnTo>
                    <a:pt x="502996" y="54216"/>
                  </a:lnTo>
                  <a:lnTo>
                    <a:pt x="512635" y="60426"/>
                  </a:lnTo>
                  <a:lnTo>
                    <a:pt x="521487" y="69075"/>
                  </a:lnTo>
                  <a:lnTo>
                    <a:pt x="560412" y="34798"/>
                  </a:lnTo>
                  <a:close/>
                </a:path>
                <a:path w="2211069" h="189230">
                  <a:moveTo>
                    <a:pt x="763714" y="4127"/>
                  </a:moveTo>
                  <a:lnTo>
                    <a:pt x="704951" y="4127"/>
                  </a:lnTo>
                  <a:lnTo>
                    <a:pt x="667842" y="66497"/>
                  </a:lnTo>
                  <a:lnTo>
                    <a:pt x="630974" y="4127"/>
                  </a:lnTo>
                  <a:lnTo>
                    <a:pt x="566813" y="4127"/>
                  </a:lnTo>
                  <a:lnTo>
                    <a:pt x="634847" y="118300"/>
                  </a:lnTo>
                  <a:lnTo>
                    <a:pt x="634847" y="184531"/>
                  </a:lnTo>
                  <a:lnTo>
                    <a:pt x="695667" y="184531"/>
                  </a:lnTo>
                  <a:lnTo>
                    <a:pt x="695667" y="119075"/>
                  </a:lnTo>
                  <a:lnTo>
                    <a:pt x="763714" y="4127"/>
                  </a:lnTo>
                  <a:close/>
                </a:path>
                <a:path w="2211069" h="189230">
                  <a:moveTo>
                    <a:pt x="1013193" y="127838"/>
                  </a:moveTo>
                  <a:lnTo>
                    <a:pt x="997597" y="91871"/>
                  </a:lnTo>
                  <a:lnTo>
                    <a:pt x="963320" y="75971"/>
                  </a:lnTo>
                  <a:lnTo>
                    <a:pt x="929030" y="68465"/>
                  </a:lnTo>
                  <a:lnTo>
                    <a:pt x="913447" y="57734"/>
                  </a:lnTo>
                  <a:lnTo>
                    <a:pt x="914615" y="53352"/>
                  </a:lnTo>
                  <a:lnTo>
                    <a:pt x="918502" y="49745"/>
                  </a:lnTo>
                  <a:lnTo>
                    <a:pt x="925741" y="47294"/>
                  </a:lnTo>
                  <a:lnTo>
                    <a:pt x="936904" y="46393"/>
                  </a:lnTo>
                  <a:lnTo>
                    <a:pt x="948880" y="47218"/>
                  </a:lnTo>
                  <a:lnTo>
                    <a:pt x="961250" y="49707"/>
                  </a:lnTo>
                  <a:lnTo>
                    <a:pt x="974013" y="53898"/>
                  </a:lnTo>
                  <a:lnTo>
                    <a:pt x="987158" y="59791"/>
                  </a:lnTo>
                  <a:lnTo>
                    <a:pt x="1005459" y="15722"/>
                  </a:lnTo>
                  <a:lnTo>
                    <a:pt x="990295" y="8813"/>
                  </a:lnTo>
                  <a:lnTo>
                    <a:pt x="973467" y="3898"/>
                  </a:lnTo>
                  <a:lnTo>
                    <a:pt x="955624" y="977"/>
                  </a:lnTo>
                  <a:lnTo>
                    <a:pt x="937412" y="0"/>
                  </a:lnTo>
                  <a:lnTo>
                    <a:pt x="900696" y="4800"/>
                  </a:lnTo>
                  <a:lnTo>
                    <a:pt x="874433" y="17856"/>
                  </a:lnTo>
                  <a:lnTo>
                    <a:pt x="858659" y="37185"/>
                  </a:lnTo>
                  <a:lnTo>
                    <a:pt x="853401" y="60820"/>
                  </a:lnTo>
                  <a:lnTo>
                    <a:pt x="868984" y="97205"/>
                  </a:lnTo>
                  <a:lnTo>
                    <a:pt x="903274" y="113372"/>
                  </a:lnTo>
                  <a:lnTo>
                    <a:pt x="937552" y="121170"/>
                  </a:lnTo>
                  <a:lnTo>
                    <a:pt x="953135" y="132473"/>
                  </a:lnTo>
                  <a:lnTo>
                    <a:pt x="951903" y="136613"/>
                  </a:lnTo>
                  <a:lnTo>
                    <a:pt x="947889" y="139687"/>
                  </a:lnTo>
                  <a:lnTo>
                    <a:pt x="940638" y="141605"/>
                  </a:lnTo>
                  <a:lnTo>
                    <a:pt x="929678" y="142265"/>
                  </a:lnTo>
                  <a:lnTo>
                    <a:pt x="914400" y="141109"/>
                  </a:lnTo>
                  <a:lnTo>
                    <a:pt x="898855" y="137795"/>
                  </a:lnTo>
                  <a:lnTo>
                    <a:pt x="883831" y="132588"/>
                  </a:lnTo>
                  <a:lnTo>
                    <a:pt x="870153" y="125780"/>
                  </a:lnTo>
                  <a:lnTo>
                    <a:pt x="850569" y="170103"/>
                  </a:lnTo>
                  <a:lnTo>
                    <a:pt x="866216" y="177673"/>
                  </a:lnTo>
                  <a:lnTo>
                    <a:pt x="885317" y="183540"/>
                  </a:lnTo>
                  <a:lnTo>
                    <a:pt x="906703" y="187312"/>
                  </a:lnTo>
                  <a:lnTo>
                    <a:pt x="929170" y="188658"/>
                  </a:lnTo>
                  <a:lnTo>
                    <a:pt x="965898" y="183794"/>
                  </a:lnTo>
                  <a:lnTo>
                    <a:pt x="992149" y="170611"/>
                  </a:lnTo>
                  <a:lnTo>
                    <a:pt x="1007922" y="151257"/>
                  </a:lnTo>
                  <a:lnTo>
                    <a:pt x="1013193" y="127838"/>
                  </a:lnTo>
                  <a:close/>
                </a:path>
                <a:path w="2211069" h="189230">
                  <a:moveTo>
                    <a:pt x="1192428" y="4305"/>
                  </a:moveTo>
                  <a:lnTo>
                    <a:pt x="1025931" y="4305"/>
                  </a:lnTo>
                  <a:lnTo>
                    <a:pt x="1025931" y="51295"/>
                  </a:lnTo>
                  <a:lnTo>
                    <a:pt x="1078763" y="51295"/>
                  </a:lnTo>
                  <a:lnTo>
                    <a:pt x="1078763" y="184645"/>
                  </a:lnTo>
                  <a:lnTo>
                    <a:pt x="1139596" y="184645"/>
                  </a:lnTo>
                  <a:lnTo>
                    <a:pt x="1139596" y="51295"/>
                  </a:lnTo>
                  <a:lnTo>
                    <a:pt x="1192428" y="51295"/>
                  </a:lnTo>
                  <a:lnTo>
                    <a:pt x="1192428" y="4305"/>
                  </a:lnTo>
                  <a:close/>
                </a:path>
                <a:path w="2211069" h="189230">
                  <a:moveTo>
                    <a:pt x="1410258" y="94335"/>
                  </a:moveTo>
                  <a:lnTo>
                    <a:pt x="1402626" y="56540"/>
                  </a:lnTo>
                  <a:lnTo>
                    <a:pt x="1349159" y="7061"/>
                  </a:lnTo>
                  <a:lnTo>
                    <a:pt x="1348930" y="7023"/>
                  </a:lnTo>
                  <a:lnTo>
                    <a:pt x="1348930" y="94335"/>
                  </a:lnTo>
                  <a:lnTo>
                    <a:pt x="1345755" y="113233"/>
                  </a:lnTo>
                  <a:lnTo>
                    <a:pt x="1337106" y="127419"/>
                  </a:lnTo>
                  <a:lnTo>
                    <a:pt x="1324241" y="136334"/>
                  </a:lnTo>
                  <a:lnTo>
                    <a:pt x="1308455" y="139433"/>
                  </a:lnTo>
                  <a:lnTo>
                    <a:pt x="1292682" y="136334"/>
                  </a:lnTo>
                  <a:lnTo>
                    <a:pt x="1279829" y="127419"/>
                  </a:lnTo>
                  <a:lnTo>
                    <a:pt x="1271168" y="113233"/>
                  </a:lnTo>
                  <a:lnTo>
                    <a:pt x="1268006" y="94335"/>
                  </a:lnTo>
                  <a:lnTo>
                    <a:pt x="1271168" y="75438"/>
                  </a:lnTo>
                  <a:lnTo>
                    <a:pt x="1279829" y="61239"/>
                  </a:lnTo>
                  <a:lnTo>
                    <a:pt x="1292682" y="52324"/>
                  </a:lnTo>
                  <a:lnTo>
                    <a:pt x="1308455" y="49225"/>
                  </a:lnTo>
                  <a:lnTo>
                    <a:pt x="1324241" y="52324"/>
                  </a:lnTo>
                  <a:lnTo>
                    <a:pt x="1337106" y="61239"/>
                  </a:lnTo>
                  <a:lnTo>
                    <a:pt x="1345755" y="75438"/>
                  </a:lnTo>
                  <a:lnTo>
                    <a:pt x="1348930" y="94335"/>
                  </a:lnTo>
                  <a:lnTo>
                    <a:pt x="1348930" y="7023"/>
                  </a:lnTo>
                  <a:lnTo>
                    <a:pt x="1308455" y="0"/>
                  </a:lnTo>
                  <a:lnTo>
                    <a:pt x="1267764" y="7061"/>
                  </a:lnTo>
                  <a:lnTo>
                    <a:pt x="1214297" y="56540"/>
                  </a:lnTo>
                  <a:lnTo>
                    <a:pt x="1206652" y="94335"/>
                  </a:lnTo>
                  <a:lnTo>
                    <a:pt x="1214297" y="132118"/>
                  </a:lnTo>
                  <a:lnTo>
                    <a:pt x="1235519" y="161988"/>
                  </a:lnTo>
                  <a:lnTo>
                    <a:pt x="1267764" y="181610"/>
                  </a:lnTo>
                  <a:lnTo>
                    <a:pt x="1308455" y="188658"/>
                  </a:lnTo>
                  <a:lnTo>
                    <a:pt x="1349159" y="181610"/>
                  </a:lnTo>
                  <a:lnTo>
                    <a:pt x="1381404" y="161988"/>
                  </a:lnTo>
                  <a:lnTo>
                    <a:pt x="1397431" y="139433"/>
                  </a:lnTo>
                  <a:lnTo>
                    <a:pt x="1402626" y="132118"/>
                  </a:lnTo>
                  <a:lnTo>
                    <a:pt x="1410258" y="94335"/>
                  </a:lnTo>
                  <a:close/>
                </a:path>
                <a:path w="2211069" h="189230">
                  <a:moveTo>
                    <a:pt x="1613954" y="184531"/>
                  </a:moveTo>
                  <a:lnTo>
                    <a:pt x="1583093" y="139179"/>
                  </a:lnTo>
                  <a:lnTo>
                    <a:pt x="1576070" y="128866"/>
                  </a:lnTo>
                  <a:lnTo>
                    <a:pt x="1590522" y="118986"/>
                  </a:lnTo>
                  <a:lnTo>
                    <a:pt x="1601203" y="106121"/>
                  </a:lnTo>
                  <a:lnTo>
                    <a:pt x="1606613" y="93294"/>
                  </a:lnTo>
                  <a:lnTo>
                    <a:pt x="1607820" y="90449"/>
                  </a:lnTo>
                  <a:lnTo>
                    <a:pt x="1605775" y="51028"/>
                  </a:lnTo>
                  <a:lnTo>
                    <a:pt x="1561922" y="8890"/>
                  </a:lnTo>
                  <a:lnTo>
                    <a:pt x="1548752" y="7048"/>
                  </a:lnTo>
                  <a:lnTo>
                    <a:pt x="1548752" y="72161"/>
                  </a:lnTo>
                  <a:lnTo>
                    <a:pt x="1547241" y="81013"/>
                  </a:lnTo>
                  <a:lnTo>
                    <a:pt x="1542669" y="87655"/>
                  </a:lnTo>
                  <a:lnTo>
                    <a:pt x="1534947" y="91846"/>
                  </a:lnTo>
                  <a:lnTo>
                    <a:pt x="1524012" y="93294"/>
                  </a:lnTo>
                  <a:lnTo>
                    <a:pt x="1501851" y="93294"/>
                  </a:lnTo>
                  <a:lnTo>
                    <a:pt x="1501851" y="51028"/>
                  </a:lnTo>
                  <a:lnTo>
                    <a:pt x="1524012" y="51028"/>
                  </a:lnTo>
                  <a:lnTo>
                    <a:pt x="1534947" y="52489"/>
                  </a:lnTo>
                  <a:lnTo>
                    <a:pt x="1542669" y="56667"/>
                  </a:lnTo>
                  <a:lnTo>
                    <a:pt x="1547241" y="63322"/>
                  </a:lnTo>
                  <a:lnTo>
                    <a:pt x="1548752" y="72161"/>
                  </a:lnTo>
                  <a:lnTo>
                    <a:pt x="1548752" y="7048"/>
                  </a:lnTo>
                  <a:lnTo>
                    <a:pt x="1527873" y="4127"/>
                  </a:lnTo>
                  <a:lnTo>
                    <a:pt x="1441018" y="4127"/>
                  </a:lnTo>
                  <a:lnTo>
                    <a:pt x="1441018" y="184531"/>
                  </a:lnTo>
                  <a:lnTo>
                    <a:pt x="1501851" y="184531"/>
                  </a:lnTo>
                  <a:lnTo>
                    <a:pt x="1501851" y="139179"/>
                  </a:lnTo>
                  <a:lnTo>
                    <a:pt x="1518348" y="139179"/>
                  </a:lnTo>
                  <a:lnTo>
                    <a:pt x="1549019" y="184531"/>
                  </a:lnTo>
                  <a:lnTo>
                    <a:pt x="1613954" y="184531"/>
                  </a:lnTo>
                  <a:close/>
                </a:path>
                <a:path w="2211069" h="189230">
                  <a:moveTo>
                    <a:pt x="1845995" y="184531"/>
                  </a:moveTo>
                  <a:lnTo>
                    <a:pt x="1832254" y="153085"/>
                  </a:lnTo>
                  <a:lnTo>
                    <a:pt x="1813102" y="109283"/>
                  </a:lnTo>
                  <a:lnTo>
                    <a:pt x="1793265" y="63919"/>
                  </a:lnTo>
                  <a:lnTo>
                    <a:pt x="1767128" y="4127"/>
                  </a:lnTo>
                  <a:lnTo>
                    <a:pt x="1754251" y="4127"/>
                  </a:lnTo>
                  <a:lnTo>
                    <a:pt x="1754251" y="109283"/>
                  </a:lnTo>
                  <a:lnTo>
                    <a:pt x="1719199" y="109283"/>
                  </a:lnTo>
                  <a:lnTo>
                    <a:pt x="1736725" y="63919"/>
                  </a:lnTo>
                  <a:lnTo>
                    <a:pt x="1754251" y="109283"/>
                  </a:lnTo>
                  <a:lnTo>
                    <a:pt x="1754251" y="4127"/>
                  </a:lnTo>
                  <a:lnTo>
                    <a:pt x="1707337" y="4127"/>
                  </a:lnTo>
                  <a:lnTo>
                    <a:pt x="1628470" y="184531"/>
                  </a:lnTo>
                  <a:lnTo>
                    <a:pt x="1690331" y="184531"/>
                  </a:lnTo>
                  <a:lnTo>
                    <a:pt x="1702435" y="153085"/>
                  </a:lnTo>
                  <a:lnTo>
                    <a:pt x="1771002" y="153085"/>
                  </a:lnTo>
                  <a:lnTo>
                    <a:pt x="1783105" y="184531"/>
                  </a:lnTo>
                  <a:lnTo>
                    <a:pt x="1845995" y="184531"/>
                  </a:lnTo>
                  <a:close/>
                </a:path>
                <a:path w="2211069" h="189230">
                  <a:moveTo>
                    <a:pt x="2032152" y="34798"/>
                  </a:moveTo>
                  <a:lnTo>
                    <a:pt x="2016544" y="19900"/>
                  </a:lnTo>
                  <a:lnTo>
                    <a:pt x="1997379" y="8991"/>
                  </a:lnTo>
                  <a:lnTo>
                    <a:pt x="1974989" y="2286"/>
                  </a:lnTo>
                  <a:lnTo>
                    <a:pt x="1949665" y="0"/>
                  </a:lnTo>
                  <a:lnTo>
                    <a:pt x="1908606" y="6946"/>
                  </a:lnTo>
                  <a:lnTo>
                    <a:pt x="1876310" y="26390"/>
                  </a:lnTo>
                  <a:lnTo>
                    <a:pt x="1855190" y="56210"/>
                  </a:lnTo>
                  <a:lnTo>
                    <a:pt x="1847608" y="94335"/>
                  </a:lnTo>
                  <a:lnTo>
                    <a:pt x="1855165" y="132448"/>
                  </a:lnTo>
                  <a:lnTo>
                    <a:pt x="1876158" y="162280"/>
                  </a:lnTo>
                  <a:lnTo>
                    <a:pt x="1908060" y="181711"/>
                  </a:lnTo>
                  <a:lnTo>
                    <a:pt x="1948383" y="188658"/>
                  </a:lnTo>
                  <a:lnTo>
                    <a:pt x="1968792" y="187172"/>
                  </a:lnTo>
                  <a:lnTo>
                    <a:pt x="2009203" y="175615"/>
                  </a:lnTo>
                  <a:lnTo>
                    <a:pt x="2026996" y="89433"/>
                  </a:lnTo>
                  <a:lnTo>
                    <a:pt x="1974151" y="89433"/>
                  </a:lnTo>
                  <a:lnTo>
                    <a:pt x="1974151" y="135051"/>
                  </a:lnTo>
                  <a:lnTo>
                    <a:pt x="1966683" y="138137"/>
                  </a:lnTo>
                  <a:lnTo>
                    <a:pt x="1959470" y="139433"/>
                  </a:lnTo>
                  <a:lnTo>
                    <a:pt x="1951990" y="139433"/>
                  </a:lnTo>
                  <a:lnTo>
                    <a:pt x="1934286" y="136194"/>
                  </a:lnTo>
                  <a:lnTo>
                    <a:pt x="1920709" y="127025"/>
                  </a:lnTo>
                  <a:lnTo>
                    <a:pt x="1912023" y="112788"/>
                  </a:lnTo>
                  <a:lnTo>
                    <a:pt x="1908949" y="94335"/>
                  </a:lnTo>
                  <a:lnTo>
                    <a:pt x="1912035" y="75539"/>
                  </a:lnTo>
                  <a:lnTo>
                    <a:pt x="1920811" y="61341"/>
                  </a:lnTo>
                  <a:lnTo>
                    <a:pt x="1934616" y="52362"/>
                  </a:lnTo>
                  <a:lnTo>
                    <a:pt x="1952764" y="49225"/>
                  </a:lnTo>
                  <a:lnTo>
                    <a:pt x="1964232" y="50482"/>
                  </a:lnTo>
                  <a:lnTo>
                    <a:pt x="1974735" y="54216"/>
                  </a:lnTo>
                  <a:lnTo>
                    <a:pt x="1984375" y="60426"/>
                  </a:lnTo>
                  <a:lnTo>
                    <a:pt x="1993226" y="69075"/>
                  </a:lnTo>
                  <a:lnTo>
                    <a:pt x="2032152" y="34798"/>
                  </a:lnTo>
                  <a:close/>
                </a:path>
                <a:path w="2211069" h="189230">
                  <a:moveTo>
                    <a:pt x="2210701" y="138658"/>
                  </a:moveTo>
                  <a:lnTo>
                    <a:pt x="2123617" y="138658"/>
                  </a:lnTo>
                  <a:lnTo>
                    <a:pt x="2123617" y="114528"/>
                  </a:lnTo>
                  <a:lnTo>
                    <a:pt x="2199906" y="114528"/>
                  </a:lnTo>
                  <a:lnTo>
                    <a:pt x="2199906" y="71348"/>
                  </a:lnTo>
                  <a:lnTo>
                    <a:pt x="2123617" y="71348"/>
                  </a:lnTo>
                  <a:lnTo>
                    <a:pt x="2123617" y="49758"/>
                  </a:lnTo>
                  <a:lnTo>
                    <a:pt x="2210473" y="49758"/>
                  </a:lnTo>
                  <a:lnTo>
                    <a:pt x="2210473" y="4038"/>
                  </a:lnTo>
                  <a:lnTo>
                    <a:pt x="2063826" y="4038"/>
                  </a:lnTo>
                  <a:lnTo>
                    <a:pt x="2063826" y="49758"/>
                  </a:lnTo>
                  <a:lnTo>
                    <a:pt x="2063826" y="71348"/>
                  </a:lnTo>
                  <a:lnTo>
                    <a:pt x="2063826" y="114528"/>
                  </a:lnTo>
                  <a:lnTo>
                    <a:pt x="2063826" y="138658"/>
                  </a:lnTo>
                  <a:lnTo>
                    <a:pt x="2063826" y="184378"/>
                  </a:lnTo>
                  <a:lnTo>
                    <a:pt x="2210701" y="184378"/>
                  </a:lnTo>
                  <a:lnTo>
                    <a:pt x="2210701" y="1386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724077" y="986209"/>
              <a:ext cx="177832" cy="180408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0539235" y="986547"/>
              <a:ext cx="150495" cy="180340"/>
            </a:xfrm>
            <a:custGeom>
              <a:avLst/>
              <a:gdLst/>
              <a:ahLst/>
              <a:cxnLst/>
              <a:rect l="l" t="t" r="r" b="b"/>
              <a:pathLst>
                <a:path w="150495" h="180340">
                  <a:moveTo>
                    <a:pt x="149987" y="134620"/>
                  </a:moveTo>
                  <a:lnTo>
                    <a:pt x="59791" y="134620"/>
                  </a:lnTo>
                  <a:lnTo>
                    <a:pt x="59791" y="110490"/>
                  </a:lnTo>
                  <a:lnTo>
                    <a:pt x="136080" y="110490"/>
                  </a:lnTo>
                  <a:lnTo>
                    <a:pt x="136080" y="67310"/>
                  </a:lnTo>
                  <a:lnTo>
                    <a:pt x="59791" y="67310"/>
                  </a:lnTo>
                  <a:lnTo>
                    <a:pt x="59791" y="45720"/>
                  </a:lnTo>
                  <a:lnTo>
                    <a:pt x="146646" y="45720"/>
                  </a:lnTo>
                  <a:lnTo>
                    <a:pt x="146646" y="0"/>
                  </a:lnTo>
                  <a:lnTo>
                    <a:pt x="0" y="0"/>
                  </a:lnTo>
                  <a:lnTo>
                    <a:pt x="0" y="45720"/>
                  </a:lnTo>
                  <a:lnTo>
                    <a:pt x="0" y="67310"/>
                  </a:lnTo>
                  <a:lnTo>
                    <a:pt x="0" y="110490"/>
                  </a:lnTo>
                  <a:lnTo>
                    <a:pt x="0" y="134620"/>
                  </a:lnTo>
                  <a:lnTo>
                    <a:pt x="0" y="180340"/>
                  </a:lnTo>
                  <a:lnTo>
                    <a:pt x="149987" y="180340"/>
                  </a:lnTo>
                  <a:lnTo>
                    <a:pt x="149987" y="1346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278703" y="984921"/>
              <a:ext cx="156441" cy="184530"/>
            </a:xfrm>
            <a:prstGeom prst="rect">
              <a:avLst/>
            </a:prstGeom>
          </p:spPr>
        </p:pic>
      </p:grpSp>
      <p:sp>
        <p:nvSpPr>
          <p:cNvPr id="40" name="object 4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Irina Kovalevska</cp:lastModifiedBy>
  <cp:revision>2</cp:revision>
  <dcterms:created xsi:type="dcterms:W3CDTF">2024-09-30T13:41:30Z</dcterms:created>
  <dcterms:modified xsi:type="dcterms:W3CDTF">2024-09-30T13:46:03Z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2024-08-08T00:00:00Z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2024-09-30T00:00:00Z</vt:filetime>
  </property>
  <property fmtid="{D5CDD505-2E9C-101B-9397-08002B2CF9AE}" pid="5" name="Producer">
    <vt:lpwstr>Adobe PDF Library 17.0</vt:lpwstr>
  </property>
</Properties>
</file>