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14224000" cy="20104100"/>
  <p:notesSz cx="142240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64"/>
  </p:normalViewPr>
  <p:slideViewPr>
    <p:cSldViewPr>
      <p:cViewPr varScale="1">
        <p:scale>
          <a:sx n="38" d="100"/>
          <a:sy n="38" d="100"/>
        </p:scale>
        <p:origin x="3264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6232271"/>
            <a:ext cx="1209040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3600" y="11258296"/>
            <a:ext cx="995680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120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32536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1200" y="804164"/>
            <a:ext cx="1280160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1200" y="4623943"/>
            <a:ext cx="12801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76112" y="19031325"/>
            <a:ext cx="3075304" cy="615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1120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24128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45146" y="18824130"/>
            <a:ext cx="13536930" cy="942340"/>
            <a:chOff x="345146" y="18824130"/>
            <a:chExt cx="13536930" cy="942340"/>
          </a:xfrm>
        </p:grpSpPr>
        <p:sp>
          <p:nvSpPr>
            <p:cNvPr id="3" name="object 3"/>
            <p:cNvSpPr/>
            <p:nvPr/>
          </p:nvSpPr>
          <p:spPr>
            <a:xfrm>
              <a:off x="345148" y="18824130"/>
              <a:ext cx="13536930" cy="942340"/>
            </a:xfrm>
            <a:custGeom>
              <a:avLst/>
              <a:gdLst/>
              <a:ahLst/>
              <a:cxnLst/>
              <a:rect l="l" t="t" r="r" b="b"/>
              <a:pathLst>
                <a:path w="13536930" h="942340">
                  <a:moveTo>
                    <a:pt x="13536678" y="0"/>
                  </a:moveTo>
                  <a:lnTo>
                    <a:pt x="0" y="0"/>
                  </a:lnTo>
                  <a:lnTo>
                    <a:pt x="0" y="941800"/>
                  </a:lnTo>
                  <a:lnTo>
                    <a:pt x="13536678" y="941800"/>
                  </a:lnTo>
                  <a:lnTo>
                    <a:pt x="13536678" y="0"/>
                  </a:lnTo>
                  <a:close/>
                </a:path>
              </a:pathLst>
            </a:custGeom>
            <a:solidFill>
              <a:srgbClr val="A066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45146" y="18871325"/>
              <a:ext cx="13536930" cy="0"/>
            </a:xfrm>
            <a:custGeom>
              <a:avLst/>
              <a:gdLst/>
              <a:ahLst/>
              <a:cxnLst/>
              <a:rect l="l" t="t" r="r" b="b"/>
              <a:pathLst>
                <a:path w="13536930">
                  <a:moveTo>
                    <a:pt x="0" y="0"/>
                  </a:moveTo>
                  <a:lnTo>
                    <a:pt x="13536678" y="0"/>
                  </a:lnTo>
                </a:path>
              </a:pathLst>
            </a:custGeom>
            <a:ln w="6102">
              <a:solidFill>
                <a:srgbClr val="D1B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45146" y="19713357"/>
              <a:ext cx="13536930" cy="0"/>
            </a:xfrm>
            <a:custGeom>
              <a:avLst/>
              <a:gdLst/>
              <a:ahLst/>
              <a:cxnLst/>
              <a:rect l="l" t="t" r="r" b="b"/>
              <a:pathLst>
                <a:path w="13536930">
                  <a:moveTo>
                    <a:pt x="0" y="0"/>
                  </a:moveTo>
                  <a:lnTo>
                    <a:pt x="13536678" y="0"/>
                  </a:lnTo>
                </a:path>
              </a:pathLst>
            </a:custGeom>
            <a:ln w="6102">
              <a:solidFill>
                <a:srgbClr val="D1B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290974" y="316753"/>
            <a:ext cx="13691869" cy="19449415"/>
            <a:chOff x="290974" y="316753"/>
            <a:chExt cx="13691869" cy="19449415"/>
          </a:xfrm>
        </p:grpSpPr>
        <p:sp>
          <p:nvSpPr>
            <p:cNvPr id="7" name="object 7"/>
            <p:cNvSpPr/>
            <p:nvPr/>
          </p:nvSpPr>
          <p:spPr>
            <a:xfrm>
              <a:off x="290974" y="316753"/>
              <a:ext cx="13691869" cy="1368425"/>
            </a:xfrm>
            <a:custGeom>
              <a:avLst/>
              <a:gdLst/>
              <a:ahLst/>
              <a:cxnLst/>
              <a:rect l="l" t="t" r="r" b="b"/>
              <a:pathLst>
                <a:path w="13691869" h="1368425">
                  <a:moveTo>
                    <a:pt x="13691634" y="0"/>
                  </a:moveTo>
                  <a:lnTo>
                    <a:pt x="0" y="0"/>
                  </a:lnTo>
                  <a:lnTo>
                    <a:pt x="0" y="1367875"/>
                  </a:lnTo>
                  <a:lnTo>
                    <a:pt x="13691634" y="1367875"/>
                  </a:lnTo>
                  <a:lnTo>
                    <a:pt x="13691634" y="0"/>
                  </a:lnTo>
                  <a:close/>
                </a:path>
              </a:pathLst>
            </a:custGeom>
            <a:solidFill>
              <a:srgbClr val="231F20">
                <a:alpha val="25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8157" y="338142"/>
              <a:ext cx="6799407" cy="121876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38169" y="338142"/>
              <a:ext cx="6781800" cy="1219200"/>
            </a:xfrm>
            <a:custGeom>
              <a:avLst/>
              <a:gdLst/>
              <a:ahLst/>
              <a:cxnLst/>
              <a:rect l="l" t="t" r="r" b="b"/>
              <a:pathLst>
                <a:path w="6781800" h="1219200">
                  <a:moveTo>
                    <a:pt x="0" y="1218764"/>
                  </a:moveTo>
                  <a:lnTo>
                    <a:pt x="6781426" y="1218764"/>
                  </a:lnTo>
                  <a:lnTo>
                    <a:pt x="6781426" y="0"/>
                  </a:lnTo>
                  <a:lnTo>
                    <a:pt x="0" y="0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5F3866">
                <a:alpha val="38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38169" y="338142"/>
              <a:ext cx="6781800" cy="1219200"/>
            </a:xfrm>
            <a:custGeom>
              <a:avLst/>
              <a:gdLst/>
              <a:ahLst/>
              <a:cxnLst/>
              <a:rect l="l" t="t" r="r" b="b"/>
              <a:pathLst>
                <a:path w="6781800" h="1219200">
                  <a:moveTo>
                    <a:pt x="0" y="1218764"/>
                  </a:moveTo>
                  <a:lnTo>
                    <a:pt x="6781426" y="1218764"/>
                  </a:lnTo>
                  <a:lnTo>
                    <a:pt x="6781426" y="0"/>
                  </a:lnTo>
                  <a:lnTo>
                    <a:pt x="0" y="0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231F20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38169" y="338142"/>
              <a:ext cx="6781800" cy="1219200"/>
            </a:xfrm>
            <a:custGeom>
              <a:avLst/>
              <a:gdLst/>
              <a:ahLst/>
              <a:cxnLst/>
              <a:rect l="l" t="t" r="r" b="b"/>
              <a:pathLst>
                <a:path w="6781800" h="1219200">
                  <a:moveTo>
                    <a:pt x="0" y="1218764"/>
                  </a:moveTo>
                  <a:lnTo>
                    <a:pt x="6781426" y="1218764"/>
                  </a:lnTo>
                  <a:lnTo>
                    <a:pt x="6781426" y="0"/>
                  </a:lnTo>
                  <a:lnTo>
                    <a:pt x="0" y="0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5F38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19583" y="338142"/>
              <a:ext cx="6762239" cy="121876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119619" y="338142"/>
              <a:ext cx="6762750" cy="1219200"/>
            </a:xfrm>
            <a:custGeom>
              <a:avLst/>
              <a:gdLst/>
              <a:ahLst/>
              <a:cxnLst/>
              <a:rect l="l" t="t" r="r" b="b"/>
              <a:pathLst>
                <a:path w="6762750" h="1219200">
                  <a:moveTo>
                    <a:pt x="0" y="1218764"/>
                  </a:moveTo>
                  <a:lnTo>
                    <a:pt x="0" y="0"/>
                  </a:lnTo>
                  <a:lnTo>
                    <a:pt x="6762207" y="0"/>
                  </a:lnTo>
                  <a:lnTo>
                    <a:pt x="6762207" y="1218764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5F3866">
                <a:alpha val="38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119595" y="338142"/>
              <a:ext cx="6762750" cy="1219200"/>
            </a:xfrm>
            <a:custGeom>
              <a:avLst/>
              <a:gdLst/>
              <a:ahLst/>
              <a:cxnLst/>
              <a:rect l="l" t="t" r="r" b="b"/>
              <a:pathLst>
                <a:path w="6762750" h="1219200">
                  <a:moveTo>
                    <a:pt x="0" y="1218764"/>
                  </a:moveTo>
                  <a:lnTo>
                    <a:pt x="0" y="0"/>
                  </a:lnTo>
                  <a:lnTo>
                    <a:pt x="6762231" y="0"/>
                  </a:lnTo>
                  <a:lnTo>
                    <a:pt x="6762231" y="1218764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231F20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119595" y="338142"/>
              <a:ext cx="6762750" cy="1219200"/>
            </a:xfrm>
            <a:custGeom>
              <a:avLst/>
              <a:gdLst/>
              <a:ahLst/>
              <a:cxnLst/>
              <a:rect l="l" t="t" r="r" b="b"/>
              <a:pathLst>
                <a:path w="6762750" h="1219200">
                  <a:moveTo>
                    <a:pt x="0" y="1218764"/>
                  </a:moveTo>
                  <a:lnTo>
                    <a:pt x="0" y="0"/>
                  </a:lnTo>
                  <a:lnTo>
                    <a:pt x="6762231" y="0"/>
                  </a:lnTo>
                  <a:lnTo>
                    <a:pt x="6762231" y="1218764"/>
                  </a:lnTo>
                  <a:lnTo>
                    <a:pt x="0" y="1218764"/>
                  </a:lnTo>
                  <a:close/>
                </a:path>
              </a:pathLst>
            </a:custGeom>
            <a:solidFill>
              <a:srgbClr val="5F38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81832" y="338136"/>
              <a:ext cx="13500100" cy="1219200"/>
            </a:xfrm>
            <a:custGeom>
              <a:avLst/>
              <a:gdLst/>
              <a:ahLst/>
              <a:cxnLst/>
              <a:rect l="l" t="t" r="r" b="b"/>
              <a:pathLst>
                <a:path w="13500100" h="1219200">
                  <a:moveTo>
                    <a:pt x="0" y="0"/>
                  </a:moveTo>
                  <a:lnTo>
                    <a:pt x="0" y="1218770"/>
                  </a:lnTo>
                  <a:lnTo>
                    <a:pt x="13499989" y="1218770"/>
                  </a:lnTo>
                  <a:lnTo>
                    <a:pt x="134999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0893" y="338138"/>
              <a:ext cx="7424772" cy="121877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008681" y="740294"/>
              <a:ext cx="1751964" cy="414020"/>
            </a:xfrm>
            <a:custGeom>
              <a:avLst/>
              <a:gdLst/>
              <a:ahLst/>
              <a:cxnLst/>
              <a:rect l="l" t="t" r="r" b="b"/>
              <a:pathLst>
                <a:path w="1751964" h="414019">
                  <a:moveTo>
                    <a:pt x="1725185" y="8165"/>
                  </a:moveTo>
                  <a:lnTo>
                    <a:pt x="1342649" y="8165"/>
                  </a:lnTo>
                  <a:lnTo>
                    <a:pt x="1342649" y="35568"/>
                  </a:lnTo>
                  <a:lnTo>
                    <a:pt x="1367484" y="38520"/>
                  </a:lnTo>
                  <a:lnTo>
                    <a:pt x="1383465" y="47376"/>
                  </a:lnTo>
                  <a:lnTo>
                    <a:pt x="1392011" y="62137"/>
                  </a:lnTo>
                  <a:lnTo>
                    <a:pt x="1394544" y="82805"/>
                  </a:lnTo>
                  <a:lnTo>
                    <a:pt x="1394544" y="328297"/>
                  </a:lnTo>
                  <a:lnTo>
                    <a:pt x="1391519" y="351879"/>
                  </a:lnTo>
                  <a:lnTo>
                    <a:pt x="1382154" y="367369"/>
                  </a:lnTo>
                  <a:lnTo>
                    <a:pt x="1366010" y="375862"/>
                  </a:lnTo>
                  <a:lnTo>
                    <a:pt x="1342649" y="378450"/>
                  </a:lnTo>
                  <a:lnTo>
                    <a:pt x="1342649" y="405853"/>
                  </a:lnTo>
                  <a:lnTo>
                    <a:pt x="1733930" y="405853"/>
                  </a:lnTo>
                  <a:lnTo>
                    <a:pt x="1738793" y="378450"/>
                  </a:lnTo>
                  <a:lnTo>
                    <a:pt x="1572400" y="378450"/>
                  </a:lnTo>
                  <a:lnTo>
                    <a:pt x="1533834" y="374705"/>
                  </a:lnTo>
                  <a:lnTo>
                    <a:pt x="1510957" y="363798"/>
                  </a:lnTo>
                  <a:lnTo>
                    <a:pt x="1499997" y="346222"/>
                  </a:lnTo>
                  <a:lnTo>
                    <a:pt x="1497182" y="322469"/>
                  </a:lnTo>
                  <a:lnTo>
                    <a:pt x="1497182" y="210507"/>
                  </a:lnTo>
                  <a:lnTo>
                    <a:pt x="1682029" y="210507"/>
                  </a:lnTo>
                  <a:lnTo>
                    <a:pt x="1682029" y="183099"/>
                  </a:lnTo>
                  <a:lnTo>
                    <a:pt x="1497182" y="183099"/>
                  </a:lnTo>
                  <a:lnTo>
                    <a:pt x="1497182" y="35568"/>
                  </a:lnTo>
                  <a:lnTo>
                    <a:pt x="1725185" y="35568"/>
                  </a:lnTo>
                  <a:lnTo>
                    <a:pt x="1725185" y="8165"/>
                  </a:lnTo>
                  <a:close/>
                </a:path>
                <a:path w="1751964" h="414019">
                  <a:moveTo>
                    <a:pt x="1751419" y="307306"/>
                  </a:moveTo>
                  <a:lnTo>
                    <a:pt x="1711186" y="307306"/>
                  </a:lnTo>
                  <a:lnTo>
                    <a:pt x="1675889" y="343514"/>
                  </a:lnTo>
                  <a:lnTo>
                    <a:pt x="1643544" y="365182"/>
                  </a:lnTo>
                  <a:lnTo>
                    <a:pt x="1610324" y="375697"/>
                  </a:lnTo>
                  <a:lnTo>
                    <a:pt x="1572400" y="378450"/>
                  </a:lnTo>
                  <a:lnTo>
                    <a:pt x="1738793" y="378450"/>
                  </a:lnTo>
                  <a:lnTo>
                    <a:pt x="1751419" y="307306"/>
                  </a:lnTo>
                  <a:close/>
                </a:path>
                <a:path w="1751964" h="414019">
                  <a:moveTo>
                    <a:pt x="1682029" y="210507"/>
                  </a:moveTo>
                  <a:lnTo>
                    <a:pt x="1564240" y="210507"/>
                  </a:lnTo>
                  <a:lnTo>
                    <a:pt x="1594341" y="212639"/>
                  </a:lnTo>
                  <a:lnTo>
                    <a:pt x="1616572" y="220566"/>
                  </a:lnTo>
                  <a:lnTo>
                    <a:pt x="1632463" y="236583"/>
                  </a:lnTo>
                  <a:lnTo>
                    <a:pt x="1643543" y="262987"/>
                  </a:lnTo>
                  <a:lnTo>
                    <a:pt x="1682029" y="262987"/>
                  </a:lnTo>
                  <a:lnTo>
                    <a:pt x="1682029" y="210507"/>
                  </a:lnTo>
                  <a:close/>
                </a:path>
                <a:path w="1751964" h="414019">
                  <a:moveTo>
                    <a:pt x="1682029" y="134115"/>
                  </a:moveTo>
                  <a:lnTo>
                    <a:pt x="1643543" y="134115"/>
                  </a:lnTo>
                  <a:lnTo>
                    <a:pt x="1634722" y="156530"/>
                  </a:lnTo>
                  <a:lnTo>
                    <a:pt x="1620218" y="171728"/>
                  </a:lnTo>
                  <a:lnTo>
                    <a:pt x="1598280" y="180365"/>
                  </a:lnTo>
                  <a:lnTo>
                    <a:pt x="1567157" y="183099"/>
                  </a:lnTo>
                  <a:lnTo>
                    <a:pt x="1682029" y="183099"/>
                  </a:lnTo>
                  <a:lnTo>
                    <a:pt x="1682029" y="134115"/>
                  </a:lnTo>
                  <a:close/>
                </a:path>
                <a:path w="1751964" h="414019">
                  <a:moveTo>
                    <a:pt x="1725185" y="35568"/>
                  </a:moveTo>
                  <a:lnTo>
                    <a:pt x="1579397" y="35568"/>
                  </a:lnTo>
                  <a:lnTo>
                    <a:pt x="1611834" y="37919"/>
                  </a:lnTo>
                  <a:lnTo>
                    <a:pt x="1638149" y="46503"/>
                  </a:lnTo>
                  <a:lnTo>
                    <a:pt x="1662058" y="63614"/>
                  </a:lnTo>
                  <a:lnTo>
                    <a:pt x="1687278" y="91549"/>
                  </a:lnTo>
                  <a:lnTo>
                    <a:pt x="1725185" y="91549"/>
                  </a:lnTo>
                  <a:lnTo>
                    <a:pt x="1725185" y="35568"/>
                  </a:lnTo>
                  <a:close/>
                </a:path>
                <a:path w="1751964" h="414019">
                  <a:moveTo>
                    <a:pt x="1119531" y="0"/>
                  </a:moveTo>
                  <a:lnTo>
                    <a:pt x="1065542" y="4579"/>
                  </a:lnTo>
                  <a:lnTo>
                    <a:pt x="1018265" y="17612"/>
                  </a:lnTo>
                  <a:lnTo>
                    <a:pt x="977849" y="38038"/>
                  </a:lnTo>
                  <a:lnTo>
                    <a:pt x="944444" y="64799"/>
                  </a:lnTo>
                  <a:lnTo>
                    <a:pt x="918202" y="96836"/>
                  </a:lnTo>
                  <a:lnTo>
                    <a:pt x="899271" y="133090"/>
                  </a:lnTo>
                  <a:lnTo>
                    <a:pt x="887803" y="172500"/>
                  </a:lnTo>
                  <a:lnTo>
                    <a:pt x="883947" y="214009"/>
                  </a:lnTo>
                  <a:lnTo>
                    <a:pt x="888012" y="258238"/>
                  </a:lnTo>
                  <a:lnTo>
                    <a:pt x="899956" y="297567"/>
                  </a:lnTo>
                  <a:lnTo>
                    <a:pt x="919403" y="331691"/>
                  </a:lnTo>
                  <a:lnTo>
                    <a:pt x="945977" y="360300"/>
                  </a:lnTo>
                  <a:lnTo>
                    <a:pt x="979303" y="383087"/>
                  </a:lnTo>
                  <a:lnTo>
                    <a:pt x="1019005" y="399745"/>
                  </a:lnTo>
                  <a:lnTo>
                    <a:pt x="1064705" y="409965"/>
                  </a:lnTo>
                  <a:lnTo>
                    <a:pt x="1116030" y="413440"/>
                  </a:lnTo>
                  <a:lnTo>
                    <a:pt x="1159145" y="411287"/>
                  </a:lnTo>
                  <a:lnTo>
                    <a:pt x="1205387" y="405500"/>
                  </a:lnTo>
                  <a:lnTo>
                    <a:pt x="1248570" y="397091"/>
                  </a:lnTo>
                  <a:lnTo>
                    <a:pt x="1282505" y="387069"/>
                  </a:lnTo>
                  <a:lnTo>
                    <a:pt x="1282504" y="386031"/>
                  </a:lnTo>
                  <a:lnTo>
                    <a:pt x="1131193" y="386031"/>
                  </a:lnTo>
                  <a:lnTo>
                    <a:pt x="1091856" y="380440"/>
                  </a:lnTo>
                  <a:lnTo>
                    <a:pt x="1032135" y="337413"/>
                  </a:lnTo>
                  <a:lnTo>
                    <a:pt x="1012626" y="301110"/>
                  </a:lnTo>
                  <a:lnTo>
                    <a:pt x="1000599" y="255705"/>
                  </a:lnTo>
                  <a:lnTo>
                    <a:pt x="996493" y="201763"/>
                  </a:lnTo>
                  <a:lnTo>
                    <a:pt x="1001535" y="140412"/>
                  </a:lnTo>
                  <a:lnTo>
                    <a:pt x="1016300" y="92104"/>
                  </a:lnTo>
                  <a:lnTo>
                    <a:pt x="1040701" y="56368"/>
                  </a:lnTo>
                  <a:lnTo>
                    <a:pt x="1074041" y="34737"/>
                  </a:lnTo>
                  <a:lnTo>
                    <a:pt x="1116030" y="27408"/>
                  </a:lnTo>
                  <a:lnTo>
                    <a:pt x="1264842" y="27408"/>
                  </a:lnTo>
                  <a:lnTo>
                    <a:pt x="1250471" y="20662"/>
                  </a:lnTo>
                  <a:lnTo>
                    <a:pt x="1210235" y="9474"/>
                  </a:lnTo>
                  <a:lnTo>
                    <a:pt x="1165319" y="2441"/>
                  </a:lnTo>
                  <a:lnTo>
                    <a:pt x="1119531" y="0"/>
                  </a:lnTo>
                  <a:close/>
                </a:path>
                <a:path w="1751964" h="414019">
                  <a:moveTo>
                    <a:pt x="1327087" y="210507"/>
                  </a:moveTo>
                  <a:lnTo>
                    <a:pt x="1134962" y="210507"/>
                  </a:lnTo>
                  <a:lnTo>
                    <a:pt x="1134962" y="237910"/>
                  </a:lnTo>
                  <a:lnTo>
                    <a:pt x="1155314" y="240847"/>
                  </a:lnTo>
                  <a:lnTo>
                    <a:pt x="1168906" y="249480"/>
                  </a:lnTo>
                  <a:lnTo>
                    <a:pt x="1176695" y="263545"/>
                  </a:lnTo>
                  <a:lnTo>
                    <a:pt x="1179640" y="282778"/>
                  </a:lnTo>
                  <a:lnTo>
                    <a:pt x="1179675" y="375288"/>
                  </a:lnTo>
                  <a:lnTo>
                    <a:pt x="1168484" y="379934"/>
                  </a:lnTo>
                  <a:lnTo>
                    <a:pt x="1156872" y="383297"/>
                  </a:lnTo>
                  <a:lnTo>
                    <a:pt x="1144542" y="385342"/>
                  </a:lnTo>
                  <a:lnTo>
                    <a:pt x="1131193" y="386031"/>
                  </a:lnTo>
                  <a:lnTo>
                    <a:pt x="1282504" y="386031"/>
                  </a:lnTo>
                  <a:lnTo>
                    <a:pt x="1282415" y="282778"/>
                  </a:lnTo>
                  <a:lnTo>
                    <a:pt x="1306735" y="240847"/>
                  </a:lnTo>
                  <a:lnTo>
                    <a:pt x="1327087" y="237910"/>
                  </a:lnTo>
                  <a:lnTo>
                    <a:pt x="1327087" y="210507"/>
                  </a:lnTo>
                  <a:close/>
                </a:path>
                <a:path w="1751964" h="414019">
                  <a:moveTo>
                    <a:pt x="1264842" y="27408"/>
                  </a:moveTo>
                  <a:lnTo>
                    <a:pt x="1116030" y="27408"/>
                  </a:lnTo>
                  <a:lnTo>
                    <a:pt x="1157753" y="35635"/>
                  </a:lnTo>
                  <a:lnTo>
                    <a:pt x="1195702" y="58239"/>
                  </a:lnTo>
                  <a:lnTo>
                    <a:pt x="1227636" y="92104"/>
                  </a:lnTo>
                  <a:lnTo>
                    <a:pt x="1251314" y="134115"/>
                  </a:lnTo>
                  <a:lnTo>
                    <a:pt x="1282224" y="134115"/>
                  </a:lnTo>
                  <a:lnTo>
                    <a:pt x="1282224" y="35635"/>
                  </a:lnTo>
                  <a:lnTo>
                    <a:pt x="1282367" y="35635"/>
                  </a:lnTo>
                  <a:lnTo>
                    <a:pt x="1264842" y="27408"/>
                  </a:lnTo>
                  <a:close/>
                </a:path>
                <a:path w="1751964" h="414019">
                  <a:moveTo>
                    <a:pt x="705983" y="8165"/>
                  </a:moveTo>
                  <a:lnTo>
                    <a:pt x="596933" y="8165"/>
                  </a:lnTo>
                  <a:lnTo>
                    <a:pt x="610348" y="35568"/>
                  </a:lnTo>
                  <a:lnTo>
                    <a:pt x="496054" y="326555"/>
                  </a:lnTo>
                  <a:lnTo>
                    <a:pt x="487390" y="345404"/>
                  </a:lnTo>
                  <a:lnTo>
                    <a:pt x="476157" y="360152"/>
                  </a:lnTo>
                  <a:lnTo>
                    <a:pt x="459566" y="371076"/>
                  </a:lnTo>
                  <a:lnTo>
                    <a:pt x="434830" y="378450"/>
                  </a:lnTo>
                  <a:lnTo>
                    <a:pt x="434830" y="405853"/>
                  </a:lnTo>
                  <a:lnTo>
                    <a:pt x="571862" y="405853"/>
                  </a:lnTo>
                  <a:lnTo>
                    <a:pt x="571862" y="378450"/>
                  </a:lnTo>
                  <a:lnTo>
                    <a:pt x="549301" y="371395"/>
                  </a:lnTo>
                  <a:lnTo>
                    <a:pt x="537018" y="357017"/>
                  </a:lnTo>
                  <a:lnTo>
                    <a:pt x="534139" y="336298"/>
                  </a:lnTo>
                  <a:lnTo>
                    <a:pt x="539789" y="310223"/>
                  </a:lnTo>
                  <a:lnTo>
                    <a:pt x="565897" y="237910"/>
                  </a:lnTo>
                  <a:lnTo>
                    <a:pt x="795309" y="237910"/>
                  </a:lnTo>
                  <a:lnTo>
                    <a:pt x="784654" y="210507"/>
                  </a:lnTo>
                  <a:lnTo>
                    <a:pt x="575793" y="210507"/>
                  </a:lnTo>
                  <a:lnTo>
                    <a:pt x="623757" y="75223"/>
                  </a:lnTo>
                  <a:lnTo>
                    <a:pt x="732056" y="75223"/>
                  </a:lnTo>
                  <a:lnTo>
                    <a:pt x="705983" y="8165"/>
                  </a:lnTo>
                  <a:close/>
                </a:path>
                <a:path w="1751964" h="414019">
                  <a:moveTo>
                    <a:pt x="795309" y="237910"/>
                  </a:moveTo>
                  <a:lnTo>
                    <a:pt x="687546" y="237910"/>
                  </a:lnTo>
                  <a:lnTo>
                    <a:pt x="721146" y="323638"/>
                  </a:lnTo>
                  <a:lnTo>
                    <a:pt x="727159" y="346716"/>
                  </a:lnTo>
                  <a:lnTo>
                    <a:pt x="723769" y="363069"/>
                  </a:lnTo>
                  <a:lnTo>
                    <a:pt x="710318" y="373410"/>
                  </a:lnTo>
                  <a:lnTo>
                    <a:pt x="686150" y="378450"/>
                  </a:lnTo>
                  <a:lnTo>
                    <a:pt x="686150" y="405853"/>
                  </a:lnTo>
                  <a:lnTo>
                    <a:pt x="883255" y="405853"/>
                  </a:lnTo>
                  <a:lnTo>
                    <a:pt x="883255" y="378450"/>
                  </a:lnTo>
                  <a:lnTo>
                    <a:pt x="866864" y="375653"/>
                  </a:lnTo>
                  <a:lnTo>
                    <a:pt x="853151" y="367006"/>
                  </a:lnTo>
                  <a:lnTo>
                    <a:pt x="841517" y="352128"/>
                  </a:lnTo>
                  <a:lnTo>
                    <a:pt x="831360" y="330635"/>
                  </a:lnTo>
                  <a:lnTo>
                    <a:pt x="795309" y="237910"/>
                  </a:lnTo>
                  <a:close/>
                </a:path>
                <a:path w="1751964" h="414019">
                  <a:moveTo>
                    <a:pt x="732056" y="75223"/>
                  </a:moveTo>
                  <a:lnTo>
                    <a:pt x="623757" y="75223"/>
                  </a:lnTo>
                  <a:lnTo>
                    <a:pt x="677119" y="210507"/>
                  </a:lnTo>
                  <a:lnTo>
                    <a:pt x="784654" y="210507"/>
                  </a:lnTo>
                  <a:lnTo>
                    <a:pt x="732056" y="75223"/>
                  </a:lnTo>
                  <a:close/>
                </a:path>
                <a:path w="1751964" h="414019">
                  <a:moveTo>
                    <a:pt x="382530" y="8165"/>
                  </a:moveTo>
                  <a:lnTo>
                    <a:pt x="0" y="8165"/>
                  </a:lnTo>
                  <a:lnTo>
                    <a:pt x="0" y="35568"/>
                  </a:lnTo>
                  <a:lnTo>
                    <a:pt x="24835" y="38520"/>
                  </a:lnTo>
                  <a:lnTo>
                    <a:pt x="40815" y="47376"/>
                  </a:lnTo>
                  <a:lnTo>
                    <a:pt x="49361" y="62137"/>
                  </a:lnTo>
                  <a:lnTo>
                    <a:pt x="51894" y="82805"/>
                  </a:lnTo>
                  <a:lnTo>
                    <a:pt x="51894" y="328297"/>
                  </a:lnTo>
                  <a:lnTo>
                    <a:pt x="48870" y="351879"/>
                  </a:lnTo>
                  <a:lnTo>
                    <a:pt x="39504" y="367369"/>
                  </a:lnTo>
                  <a:lnTo>
                    <a:pt x="23360" y="375862"/>
                  </a:lnTo>
                  <a:lnTo>
                    <a:pt x="0" y="378450"/>
                  </a:lnTo>
                  <a:lnTo>
                    <a:pt x="0" y="405853"/>
                  </a:lnTo>
                  <a:lnTo>
                    <a:pt x="391274" y="405853"/>
                  </a:lnTo>
                  <a:lnTo>
                    <a:pt x="396139" y="378450"/>
                  </a:lnTo>
                  <a:lnTo>
                    <a:pt x="229750" y="378450"/>
                  </a:lnTo>
                  <a:lnTo>
                    <a:pt x="191181" y="374705"/>
                  </a:lnTo>
                  <a:lnTo>
                    <a:pt x="168303" y="363798"/>
                  </a:lnTo>
                  <a:lnTo>
                    <a:pt x="157342" y="346222"/>
                  </a:lnTo>
                  <a:lnTo>
                    <a:pt x="154527" y="322469"/>
                  </a:lnTo>
                  <a:lnTo>
                    <a:pt x="154527" y="210507"/>
                  </a:lnTo>
                  <a:lnTo>
                    <a:pt x="339374" y="210507"/>
                  </a:lnTo>
                  <a:lnTo>
                    <a:pt x="339374" y="183099"/>
                  </a:lnTo>
                  <a:lnTo>
                    <a:pt x="154527" y="183099"/>
                  </a:lnTo>
                  <a:lnTo>
                    <a:pt x="154527" y="35568"/>
                  </a:lnTo>
                  <a:lnTo>
                    <a:pt x="382530" y="35568"/>
                  </a:lnTo>
                  <a:lnTo>
                    <a:pt x="382530" y="8165"/>
                  </a:lnTo>
                  <a:close/>
                </a:path>
                <a:path w="1751964" h="414019">
                  <a:moveTo>
                    <a:pt x="408769" y="307306"/>
                  </a:moveTo>
                  <a:lnTo>
                    <a:pt x="368536" y="307306"/>
                  </a:lnTo>
                  <a:lnTo>
                    <a:pt x="333238" y="343514"/>
                  </a:lnTo>
                  <a:lnTo>
                    <a:pt x="300892" y="365182"/>
                  </a:lnTo>
                  <a:lnTo>
                    <a:pt x="267672" y="375697"/>
                  </a:lnTo>
                  <a:lnTo>
                    <a:pt x="229750" y="378450"/>
                  </a:lnTo>
                  <a:lnTo>
                    <a:pt x="396139" y="378450"/>
                  </a:lnTo>
                  <a:lnTo>
                    <a:pt x="408769" y="307306"/>
                  </a:lnTo>
                  <a:close/>
                </a:path>
                <a:path w="1751964" h="414019">
                  <a:moveTo>
                    <a:pt x="339374" y="210507"/>
                  </a:moveTo>
                  <a:lnTo>
                    <a:pt x="221584" y="210507"/>
                  </a:lnTo>
                  <a:lnTo>
                    <a:pt x="251688" y="212639"/>
                  </a:lnTo>
                  <a:lnTo>
                    <a:pt x="273919" y="220566"/>
                  </a:lnTo>
                  <a:lnTo>
                    <a:pt x="289809" y="236583"/>
                  </a:lnTo>
                  <a:lnTo>
                    <a:pt x="300888" y="262987"/>
                  </a:lnTo>
                  <a:lnTo>
                    <a:pt x="339374" y="262987"/>
                  </a:lnTo>
                  <a:lnTo>
                    <a:pt x="339374" y="210507"/>
                  </a:lnTo>
                  <a:close/>
                </a:path>
                <a:path w="1751964" h="414019">
                  <a:moveTo>
                    <a:pt x="339374" y="134115"/>
                  </a:moveTo>
                  <a:lnTo>
                    <a:pt x="300888" y="134115"/>
                  </a:lnTo>
                  <a:lnTo>
                    <a:pt x="292070" y="156530"/>
                  </a:lnTo>
                  <a:lnTo>
                    <a:pt x="277565" y="171728"/>
                  </a:lnTo>
                  <a:lnTo>
                    <a:pt x="255625" y="180365"/>
                  </a:lnTo>
                  <a:lnTo>
                    <a:pt x="224501" y="183099"/>
                  </a:lnTo>
                  <a:lnTo>
                    <a:pt x="339374" y="183099"/>
                  </a:lnTo>
                  <a:lnTo>
                    <a:pt x="339374" y="134115"/>
                  </a:lnTo>
                  <a:close/>
                </a:path>
                <a:path w="1751964" h="414019">
                  <a:moveTo>
                    <a:pt x="382530" y="35568"/>
                  </a:moveTo>
                  <a:lnTo>
                    <a:pt x="236747" y="35568"/>
                  </a:lnTo>
                  <a:lnTo>
                    <a:pt x="269181" y="37919"/>
                  </a:lnTo>
                  <a:lnTo>
                    <a:pt x="295495" y="46503"/>
                  </a:lnTo>
                  <a:lnTo>
                    <a:pt x="319405" y="63614"/>
                  </a:lnTo>
                  <a:lnTo>
                    <a:pt x="344629" y="91549"/>
                  </a:lnTo>
                  <a:lnTo>
                    <a:pt x="382530" y="91549"/>
                  </a:lnTo>
                  <a:lnTo>
                    <a:pt x="382530" y="355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4134" y="344114"/>
              <a:ext cx="13531850" cy="19416395"/>
            </a:xfrm>
            <a:custGeom>
              <a:avLst/>
              <a:gdLst/>
              <a:ahLst/>
              <a:cxnLst/>
              <a:rect l="l" t="t" r="r" b="b"/>
              <a:pathLst>
                <a:path w="13531850" h="19416395">
                  <a:moveTo>
                    <a:pt x="0" y="19415850"/>
                  </a:moveTo>
                  <a:lnTo>
                    <a:pt x="13531727" y="19415850"/>
                  </a:lnTo>
                  <a:lnTo>
                    <a:pt x="13531727" y="0"/>
                  </a:lnTo>
                  <a:lnTo>
                    <a:pt x="0" y="0"/>
                  </a:lnTo>
                  <a:lnTo>
                    <a:pt x="0" y="19415850"/>
                  </a:lnTo>
                  <a:close/>
                </a:path>
              </a:pathLst>
            </a:custGeom>
            <a:ln w="1192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286620" y="551521"/>
              <a:ext cx="3378200" cy="782320"/>
            </a:xfrm>
            <a:custGeom>
              <a:avLst/>
              <a:gdLst/>
              <a:ahLst/>
              <a:cxnLst/>
              <a:rect l="l" t="t" r="r" b="b"/>
              <a:pathLst>
                <a:path w="3378200" h="782319">
                  <a:moveTo>
                    <a:pt x="559714" y="0"/>
                  </a:moveTo>
                  <a:lnTo>
                    <a:pt x="421386" y="96367"/>
                  </a:lnTo>
                  <a:lnTo>
                    <a:pt x="286334" y="2108"/>
                  </a:lnTo>
                  <a:lnTo>
                    <a:pt x="286334" y="91668"/>
                  </a:lnTo>
                  <a:lnTo>
                    <a:pt x="423024" y="186969"/>
                  </a:lnTo>
                  <a:lnTo>
                    <a:pt x="559714" y="91668"/>
                  </a:lnTo>
                  <a:lnTo>
                    <a:pt x="559714" y="0"/>
                  </a:lnTo>
                  <a:close/>
                </a:path>
                <a:path w="3378200" h="782319">
                  <a:moveTo>
                    <a:pt x="846048" y="407060"/>
                  </a:moveTo>
                  <a:lnTo>
                    <a:pt x="846035" y="176441"/>
                  </a:lnTo>
                  <a:lnTo>
                    <a:pt x="846035" y="52324"/>
                  </a:lnTo>
                  <a:lnTo>
                    <a:pt x="836498" y="52324"/>
                  </a:lnTo>
                  <a:lnTo>
                    <a:pt x="836498" y="176441"/>
                  </a:lnTo>
                  <a:lnTo>
                    <a:pt x="836498" y="282994"/>
                  </a:lnTo>
                  <a:lnTo>
                    <a:pt x="836180" y="283032"/>
                  </a:lnTo>
                  <a:lnTo>
                    <a:pt x="824357" y="283387"/>
                  </a:lnTo>
                  <a:lnTo>
                    <a:pt x="812419" y="284480"/>
                  </a:lnTo>
                  <a:lnTo>
                    <a:pt x="800696" y="286270"/>
                  </a:lnTo>
                  <a:lnTo>
                    <a:pt x="792899" y="287947"/>
                  </a:lnTo>
                  <a:lnTo>
                    <a:pt x="791616" y="288086"/>
                  </a:lnTo>
                  <a:lnTo>
                    <a:pt x="790663" y="288429"/>
                  </a:lnTo>
                  <a:lnTo>
                    <a:pt x="789203" y="288734"/>
                  </a:lnTo>
                  <a:lnTo>
                    <a:pt x="783780" y="290855"/>
                  </a:lnTo>
                  <a:lnTo>
                    <a:pt x="750392" y="302615"/>
                  </a:lnTo>
                  <a:lnTo>
                    <a:pt x="745096" y="305930"/>
                  </a:lnTo>
                  <a:lnTo>
                    <a:pt x="740994" y="307530"/>
                  </a:lnTo>
                  <a:lnTo>
                    <a:pt x="731989" y="314134"/>
                  </a:lnTo>
                  <a:lnTo>
                    <a:pt x="714006" y="325399"/>
                  </a:lnTo>
                  <a:lnTo>
                    <a:pt x="706221" y="333057"/>
                  </a:lnTo>
                  <a:lnTo>
                    <a:pt x="700024" y="337604"/>
                  </a:lnTo>
                  <a:lnTo>
                    <a:pt x="693991" y="345084"/>
                  </a:lnTo>
                  <a:lnTo>
                    <a:pt x="683641" y="355269"/>
                  </a:lnTo>
                  <a:lnTo>
                    <a:pt x="674865" y="368820"/>
                  </a:lnTo>
                  <a:lnTo>
                    <a:pt x="668299" y="376974"/>
                  </a:lnTo>
                  <a:lnTo>
                    <a:pt x="665568" y="383184"/>
                  </a:lnTo>
                  <a:lnTo>
                    <a:pt x="660476" y="391058"/>
                  </a:lnTo>
                  <a:lnTo>
                    <a:pt x="652500" y="412965"/>
                  </a:lnTo>
                  <a:lnTo>
                    <a:pt x="647801" y="423684"/>
                  </a:lnTo>
                  <a:lnTo>
                    <a:pt x="647293" y="427278"/>
                  </a:lnTo>
                  <a:lnTo>
                    <a:pt x="645718" y="431622"/>
                  </a:lnTo>
                  <a:lnTo>
                    <a:pt x="640524" y="475767"/>
                  </a:lnTo>
                  <a:lnTo>
                    <a:pt x="642327" y="502043"/>
                  </a:lnTo>
                  <a:lnTo>
                    <a:pt x="642340" y="502196"/>
                  </a:lnTo>
                  <a:lnTo>
                    <a:pt x="643890" y="509625"/>
                  </a:lnTo>
                  <a:lnTo>
                    <a:pt x="644296" y="513664"/>
                  </a:lnTo>
                  <a:lnTo>
                    <a:pt x="645680" y="518172"/>
                  </a:lnTo>
                  <a:lnTo>
                    <a:pt x="647687" y="527748"/>
                  </a:lnTo>
                  <a:lnTo>
                    <a:pt x="654316" y="546239"/>
                  </a:lnTo>
                  <a:lnTo>
                    <a:pt x="655345" y="549567"/>
                  </a:lnTo>
                  <a:lnTo>
                    <a:pt x="655840" y="550494"/>
                  </a:lnTo>
                  <a:lnTo>
                    <a:pt x="656463" y="552208"/>
                  </a:lnTo>
                  <a:lnTo>
                    <a:pt x="668553" y="575271"/>
                  </a:lnTo>
                  <a:lnTo>
                    <a:pt x="672985" y="582041"/>
                  </a:lnTo>
                  <a:lnTo>
                    <a:pt x="673328" y="582650"/>
                  </a:lnTo>
                  <a:lnTo>
                    <a:pt x="673646" y="583044"/>
                  </a:lnTo>
                  <a:lnTo>
                    <a:pt x="674966" y="585038"/>
                  </a:lnTo>
                  <a:lnTo>
                    <a:pt x="682002" y="594436"/>
                  </a:lnTo>
                  <a:lnTo>
                    <a:pt x="689648" y="603465"/>
                  </a:lnTo>
                  <a:lnTo>
                    <a:pt x="697903" y="612089"/>
                  </a:lnTo>
                  <a:lnTo>
                    <a:pt x="621296" y="687489"/>
                  </a:lnTo>
                  <a:lnTo>
                    <a:pt x="589953" y="651408"/>
                  </a:lnTo>
                  <a:lnTo>
                    <a:pt x="565099" y="611555"/>
                  </a:lnTo>
                  <a:lnTo>
                    <a:pt x="557428" y="593382"/>
                  </a:lnTo>
                  <a:lnTo>
                    <a:pt x="546989" y="568579"/>
                  </a:lnTo>
                  <a:lnTo>
                    <a:pt x="535927" y="523062"/>
                  </a:lnTo>
                  <a:lnTo>
                    <a:pt x="532168" y="475805"/>
                  </a:lnTo>
                  <a:lnTo>
                    <a:pt x="533146" y="463804"/>
                  </a:lnTo>
                  <a:lnTo>
                    <a:pt x="536155" y="427304"/>
                  </a:lnTo>
                  <a:lnTo>
                    <a:pt x="539013" y="415912"/>
                  </a:lnTo>
                  <a:lnTo>
                    <a:pt x="547712" y="381279"/>
                  </a:lnTo>
                  <a:lnTo>
                    <a:pt x="557428" y="358673"/>
                  </a:lnTo>
                  <a:lnTo>
                    <a:pt x="566191" y="338340"/>
                  </a:lnTo>
                  <a:lnTo>
                    <a:pt x="590956" y="299110"/>
                  </a:lnTo>
                  <a:lnTo>
                    <a:pt x="621398" y="264210"/>
                  </a:lnTo>
                  <a:lnTo>
                    <a:pt x="656742" y="234378"/>
                  </a:lnTo>
                  <a:lnTo>
                    <a:pt x="696760" y="209905"/>
                  </a:lnTo>
                  <a:lnTo>
                    <a:pt x="740410" y="191719"/>
                  </a:lnTo>
                  <a:lnTo>
                    <a:pt x="787196" y="180365"/>
                  </a:lnTo>
                  <a:lnTo>
                    <a:pt x="836498" y="176441"/>
                  </a:lnTo>
                  <a:lnTo>
                    <a:pt x="836498" y="52324"/>
                  </a:lnTo>
                  <a:lnTo>
                    <a:pt x="788822" y="54889"/>
                  </a:lnTo>
                  <a:lnTo>
                    <a:pt x="742518" y="62433"/>
                  </a:lnTo>
                  <a:lnTo>
                    <a:pt x="697890" y="74714"/>
                  </a:lnTo>
                  <a:lnTo>
                    <a:pt x="655243" y="91490"/>
                  </a:lnTo>
                  <a:lnTo>
                    <a:pt x="614895" y="112522"/>
                  </a:lnTo>
                  <a:lnTo>
                    <a:pt x="577164" y="137566"/>
                  </a:lnTo>
                  <a:lnTo>
                    <a:pt x="542353" y="166382"/>
                  </a:lnTo>
                  <a:lnTo>
                    <a:pt x="510768" y="198742"/>
                  </a:lnTo>
                  <a:lnTo>
                    <a:pt x="482727" y="234378"/>
                  </a:lnTo>
                  <a:lnTo>
                    <a:pt x="458558" y="273088"/>
                  </a:lnTo>
                  <a:lnTo>
                    <a:pt x="438543" y="314591"/>
                  </a:lnTo>
                  <a:lnTo>
                    <a:pt x="423024" y="358673"/>
                  </a:lnTo>
                  <a:lnTo>
                    <a:pt x="407492" y="314591"/>
                  </a:lnTo>
                  <a:lnTo>
                    <a:pt x="387489" y="273088"/>
                  </a:lnTo>
                  <a:lnTo>
                    <a:pt x="363308" y="234378"/>
                  </a:lnTo>
                  <a:lnTo>
                    <a:pt x="335280" y="198742"/>
                  </a:lnTo>
                  <a:lnTo>
                    <a:pt x="313867" y="176809"/>
                  </a:lnTo>
                  <a:lnTo>
                    <a:pt x="313867" y="475792"/>
                  </a:lnTo>
                  <a:lnTo>
                    <a:pt x="312978" y="487045"/>
                  </a:lnTo>
                  <a:lnTo>
                    <a:pt x="310121" y="523100"/>
                  </a:lnTo>
                  <a:lnTo>
                    <a:pt x="306171" y="539318"/>
                  </a:lnTo>
                  <a:lnTo>
                    <a:pt x="299059" y="568553"/>
                  </a:lnTo>
                  <a:lnTo>
                    <a:pt x="280949" y="611555"/>
                  </a:lnTo>
                  <a:lnTo>
                    <a:pt x="256095" y="651408"/>
                  </a:lnTo>
                  <a:lnTo>
                    <a:pt x="224751" y="687463"/>
                  </a:lnTo>
                  <a:lnTo>
                    <a:pt x="148145" y="612089"/>
                  </a:lnTo>
                  <a:lnTo>
                    <a:pt x="172720" y="582676"/>
                  </a:lnTo>
                  <a:lnTo>
                    <a:pt x="190715" y="549592"/>
                  </a:lnTo>
                  <a:lnTo>
                    <a:pt x="201714" y="513829"/>
                  </a:lnTo>
                  <a:lnTo>
                    <a:pt x="201752" y="513689"/>
                  </a:lnTo>
                  <a:lnTo>
                    <a:pt x="205524" y="475805"/>
                  </a:lnTo>
                  <a:lnTo>
                    <a:pt x="201701" y="443395"/>
                  </a:lnTo>
                  <a:lnTo>
                    <a:pt x="200329" y="431647"/>
                  </a:lnTo>
                  <a:lnTo>
                    <a:pt x="185572" y="391096"/>
                  </a:lnTo>
                  <a:lnTo>
                    <a:pt x="162407" y="355295"/>
                  </a:lnTo>
                  <a:lnTo>
                    <a:pt x="132054" y="325424"/>
                  </a:lnTo>
                  <a:lnTo>
                    <a:pt x="95656" y="302615"/>
                  </a:lnTo>
                  <a:lnTo>
                    <a:pt x="54432" y="288086"/>
                  </a:lnTo>
                  <a:lnTo>
                    <a:pt x="9550" y="282994"/>
                  </a:lnTo>
                  <a:lnTo>
                    <a:pt x="9550" y="176441"/>
                  </a:lnTo>
                  <a:lnTo>
                    <a:pt x="58851" y="180365"/>
                  </a:lnTo>
                  <a:lnTo>
                    <a:pt x="105638" y="191719"/>
                  </a:lnTo>
                  <a:lnTo>
                    <a:pt x="149288" y="209905"/>
                  </a:lnTo>
                  <a:lnTo>
                    <a:pt x="189306" y="234378"/>
                  </a:lnTo>
                  <a:lnTo>
                    <a:pt x="224637" y="264210"/>
                  </a:lnTo>
                  <a:lnTo>
                    <a:pt x="255079" y="299110"/>
                  </a:lnTo>
                  <a:lnTo>
                    <a:pt x="279857" y="338340"/>
                  </a:lnTo>
                  <a:lnTo>
                    <a:pt x="298335" y="381279"/>
                  </a:lnTo>
                  <a:lnTo>
                    <a:pt x="309892" y="427304"/>
                  </a:lnTo>
                  <a:lnTo>
                    <a:pt x="313867" y="475792"/>
                  </a:lnTo>
                  <a:lnTo>
                    <a:pt x="313867" y="176809"/>
                  </a:lnTo>
                  <a:lnTo>
                    <a:pt x="268884" y="137566"/>
                  </a:lnTo>
                  <a:lnTo>
                    <a:pt x="231140" y="112522"/>
                  </a:lnTo>
                  <a:lnTo>
                    <a:pt x="190792" y="91490"/>
                  </a:lnTo>
                  <a:lnTo>
                    <a:pt x="148158" y="74714"/>
                  </a:lnTo>
                  <a:lnTo>
                    <a:pt x="103517" y="62433"/>
                  </a:lnTo>
                  <a:lnTo>
                    <a:pt x="57213" y="54889"/>
                  </a:lnTo>
                  <a:lnTo>
                    <a:pt x="9550" y="52324"/>
                  </a:lnTo>
                  <a:lnTo>
                    <a:pt x="12" y="52324"/>
                  </a:lnTo>
                  <a:lnTo>
                    <a:pt x="0" y="407060"/>
                  </a:lnTo>
                  <a:lnTo>
                    <a:pt x="9550" y="407060"/>
                  </a:lnTo>
                  <a:lnTo>
                    <a:pt x="36779" y="412470"/>
                  </a:lnTo>
                  <a:lnTo>
                    <a:pt x="59093" y="427304"/>
                  </a:lnTo>
                  <a:lnTo>
                    <a:pt x="74053" y="449046"/>
                  </a:lnTo>
                  <a:lnTo>
                    <a:pt x="79552" y="475805"/>
                  </a:lnTo>
                  <a:lnTo>
                    <a:pt x="78219" y="489254"/>
                  </a:lnTo>
                  <a:lnTo>
                    <a:pt x="59105" y="524319"/>
                  </a:lnTo>
                  <a:lnTo>
                    <a:pt x="52197" y="531126"/>
                  </a:lnTo>
                  <a:lnTo>
                    <a:pt x="307073" y="781850"/>
                  </a:lnTo>
                  <a:lnTo>
                    <a:pt x="313766" y="775258"/>
                  </a:lnTo>
                  <a:lnTo>
                    <a:pt x="349846" y="734987"/>
                  </a:lnTo>
                  <a:lnTo>
                    <a:pt x="380301" y="690880"/>
                  </a:lnTo>
                  <a:lnTo>
                    <a:pt x="382041" y="687489"/>
                  </a:lnTo>
                  <a:lnTo>
                    <a:pt x="404799" y="643483"/>
                  </a:lnTo>
                  <a:lnTo>
                    <a:pt x="423024" y="593382"/>
                  </a:lnTo>
                  <a:lnTo>
                    <a:pt x="441248" y="643483"/>
                  </a:lnTo>
                  <a:lnTo>
                    <a:pt x="465747" y="690880"/>
                  </a:lnTo>
                  <a:lnTo>
                    <a:pt x="496201" y="734987"/>
                  </a:lnTo>
                  <a:lnTo>
                    <a:pt x="532282" y="775258"/>
                  </a:lnTo>
                  <a:lnTo>
                    <a:pt x="538962" y="781850"/>
                  </a:lnTo>
                  <a:lnTo>
                    <a:pt x="634885" y="687489"/>
                  </a:lnTo>
                  <a:lnTo>
                    <a:pt x="793851" y="531126"/>
                  </a:lnTo>
                  <a:lnTo>
                    <a:pt x="767829" y="489254"/>
                  </a:lnTo>
                  <a:lnTo>
                    <a:pt x="766495" y="475805"/>
                  </a:lnTo>
                  <a:lnTo>
                    <a:pt x="771994" y="449046"/>
                  </a:lnTo>
                  <a:lnTo>
                    <a:pt x="786955" y="427304"/>
                  </a:lnTo>
                  <a:lnTo>
                    <a:pt x="809269" y="412470"/>
                  </a:lnTo>
                  <a:lnTo>
                    <a:pt x="836498" y="407060"/>
                  </a:lnTo>
                  <a:lnTo>
                    <a:pt x="846048" y="407060"/>
                  </a:lnTo>
                  <a:close/>
                </a:path>
                <a:path w="3378200" h="782319">
                  <a:moveTo>
                    <a:pt x="1411401" y="189191"/>
                  </a:moveTo>
                  <a:lnTo>
                    <a:pt x="1228966" y="189191"/>
                  </a:lnTo>
                  <a:lnTo>
                    <a:pt x="1168311" y="195389"/>
                  </a:lnTo>
                  <a:lnTo>
                    <a:pt x="1121524" y="212725"/>
                  </a:lnTo>
                  <a:lnTo>
                    <a:pt x="1086942" y="239344"/>
                  </a:lnTo>
                  <a:lnTo>
                    <a:pt x="1062926" y="273392"/>
                  </a:lnTo>
                  <a:lnTo>
                    <a:pt x="1047813" y="313016"/>
                  </a:lnTo>
                  <a:lnTo>
                    <a:pt x="1039964" y="356362"/>
                  </a:lnTo>
                  <a:lnTo>
                    <a:pt x="1037704" y="401561"/>
                  </a:lnTo>
                  <a:lnTo>
                    <a:pt x="1044232" y="467804"/>
                  </a:lnTo>
                  <a:lnTo>
                    <a:pt x="1061720" y="517245"/>
                  </a:lnTo>
                  <a:lnTo>
                    <a:pt x="1087081" y="552348"/>
                  </a:lnTo>
                  <a:lnTo>
                    <a:pt x="1148969" y="589356"/>
                  </a:lnTo>
                  <a:lnTo>
                    <a:pt x="1205014" y="598462"/>
                  </a:lnTo>
                  <a:lnTo>
                    <a:pt x="1223086" y="598678"/>
                  </a:lnTo>
                  <a:lnTo>
                    <a:pt x="1411401" y="598678"/>
                  </a:lnTo>
                  <a:lnTo>
                    <a:pt x="1411401" y="525932"/>
                  </a:lnTo>
                  <a:lnTo>
                    <a:pt x="1411401" y="356971"/>
                  </a:lnTo>
                  <a:lnTo>
                    <a:pt x="1212532" y="356971"/>
                  </a:lnTo>
                  <a:lnTo>
                    <a:pt x="1212532" y="427964"/>
                  </a:lnTo>
                  <a:lnTo>
                    <a:pt x="1325740" y="427964"/>
                  </a:lnTo>
                  <a:lnTo>
                    <a:pt x="1325740" y="525932"/>
                  </a:lnTo>
                  <a:lnTo>
                    <a:pt x="1228966" y="525932"/>
                  </a:lnTo>
                  <a:lnTo>
                    <a:pt x="1181569" y="515899"/>
                  </a:lnTo>
                  <a:lnTo>
                    <a:pt x="1151674" y="487946"/>
                  </a:lnTo>
                  <a:lnTo>
                    <a:pt x="1136065" y="445249"/>
                  </a:lnTo>
                  <a:lnTo>
                    <a:pt x="1131582" y="391007"/>
                  </a:lnTo>
                  <a:lnTo>
                    <a:pt x="1136891" y="335635"/>
                  </a:lnTo>
                  <a:lnTo>
                    <a:pt x="1153871" y="293916"/>
                  </a:lnTo>
                  <a:lnTo>
                    <a:pt x="1184046" y="267589"/>
                  </a:lnTo>
                  <a:lnTo>
                    <a:pt x="1228966" y="258419"/>
                  </a:lnTo>
                  <a:lnTo>
                    <a:pt x="1411401" y="258419"/>
                  </a:lnTo>
                  <a:lnTo>
                    <a:pt x="1411401" y="189191"/>
                  </a:lnTo>
                  <a:close/>
                </a:path>
                <a:path w="3378200" h="782319">
                  <a:moveTo>
                    <a:pt x="1797977" y="189191"/>
                  </a:moveTo>
                  <a:lnTo>
                    <a:pt x="1657197" y="189191"/>
                  </a:lnTo>
                  <a:lnTo>
                    <a:pt x="1609471" y="193751"/>
                  </a:lnTo>
                  <a:lnTo>
                    <a:pt x="1567713" y="204406"/>
                  </a:lnTo>
                  <a:lnTo>
                    <a:pt x="1532420" y="222656"/>
                  </a:lnTo>
                  <a:lnTo>
                    <a:pt x="1504099" y="249999"/>
                  </a:lnTo>
                  <a:lnTo>
                    <a:pt x="1483245" y="287934"/>
                  </a:lnTo>
                  <a:lnTo>
                    <a:pt x="1470355" y="337947"/>
                  </a:lnTo>
                  <a:lnTo>
                    <a:pt x="1465948" y="401561"/>
                  </a:lnTo>
                  <a:lnTo>
                    <a:pt x="1470596" y="456628"/>
                  </a:lnTo>
                  <a:lnTo>
                    <a:pt x="1484007" y="501954"/>
                  </a:lnTo>
                  <a:lnTo>
                    <a:pt x="1505381" y="537997"/>
                  </a:lnTo>
                  <a:lnTo>
                    <a:pt x="1533944" y="565238"/>
                  </a:lnTo>
                  <a:lnTo>
                    <a:pt x="1568907" y="584123"/>
                  </a:lnTo>
                  <a:lnTo>
                    <a:pt x="1609458" y="595109"/>
                  </a:lnTo>
                  <a:lnTo>
                    <a:pt x="1654835" y="598678"/>
                  </a:lnTo>
                  <a:lnTo>
                    <a:pt x="1797977" y="598678"/>
                  </a:lnTo>
                  <a:lnTo>
                    <a:pt x="1797977" y="529450"/>
                  </a:lnTo>
                  <a:lnTo>
                    <a:pt x="1658353" y="529450"/>
                  </a:lnTo>
                  <a:lnTo>
                    <a:pt x="1619224" y="524713"/>
                  </a:lnTo>
                  <a:lnTo>
                    <a:pt x="1588617" y="508266"/>
                  </a:lnTo>
                  <a:lnTo>
                    <a:pt x="1568691" y="476732"/>
                  </a:lnTo>
                  <a:lnTo>
                    <a:pt x="1561566" y="426796"/>
                  </a:lnTo>
                  <a:lnTo>
                    <a:pt x="1797977" y="426796"/>
                  </a:lnTo>
                  <a:lnTo>
                    <a:pt x="1797977" y="356971"/>
                  </a:lnTo>
                  <a:lnTo>
                    <a:pt x="1563319" y="356971"/>
                  </a:lnTo>
                  <a:lnTo>
                    <a:pt x="1570088" y="313372"/>
                  </a:lnTo>
                  <a:lnTo>
                    <a:pt x="1588401" y="282625"/>
                  </a:lnTo>
                  <a:lnTo>
                    <a:pt x="1617941" y="264414"/>
                  </a:lnTo>
                  <a:lnTo>
                    <a:pt x="1658353" y="258419"/>
                  </a:lnTo>
                  <a:lnTo>
                    <a:pt x="1797977" y="258419"/>
                  </a:lnTo>
                  <a:lnTo>
                    <a:pt x="1797977" y="189191"/>
                  </a:lnTo>
                  <a:close/>
                </a:path>
                <a:path w="3378200" h="782319">
                  <a:moveTo>
                    <a:pt x="2187498" y="190385"/>
                  </a:moveTo>
                  <a:lnTo>
                    <a:pt x="1839048" y="190385"/>
                  </a:lnTo>
                  <a:lnTo>
                    <a:pt x="1839048" y="260184"/>
                  </a:lnTo>
                  <a:lnTo>
                    <a:pt x="1968677" y="260184"/>
                  </a:lnTo>
                  <a:lnTo>
                    <a:pt x="1968677" y="598678"/>
                  </a:lnTo>
                  <a:lnTo>
                    <a:pt x="2056676" y="598678"/>
                  </a:lnTo>
                  <a:lnTo>
                    <a:pt x="2056676" y="260184"/>
                  </a:lnTo>
                  <a:lnTo>
                    <a:pt x="2187498" y="260184"/>
                  </a:lnTo>
                  <a:lnTo>
                    <a:pt x="2187498" y="190385"/>
                  </a:lnTo>
                  <a:close/>
                </a:path>
                <a:path w="3378200" h="782319">
                  <a:moveTo>
                    <a:pt x="2504719" y="297154"/>
                  </a:moveTo>
                  <a:lnTo>
                    <a:pt x="2497048" y="253555"/>
                  </a:lnTo>
                  <a:lnTo>
                    <a:pt x="2475255" y="219887"/>
                  </a:lnTo>
                  <a:lnTo>
                    <a:pt x="2441168" y="198208"/>
                  </a:lnTo>
                  <a:lnTo>
                    <a:pt x="2396629" y="190538"/>
                  </a:lnTo>
                  <a:lnTo>
                    <a:pt x="2351367" y="198691"/>
                  </a:lnTo>
                  <a:lnTo>
                    <a:pt x="2317356" y="221183"/>
                  </a:lnTo>
                  <a:lnTo>
                    <a:pt x="2295969" y="254990"/>
                  </a:lnTo>
                  <a:lnTo>
                    <a:pt x="2288540" y="297154"/>
                  </a:lnTo>
                  <a:lnTo>
                    <a:pt x="2317864" y="297154"/>
                  </a:lnTo>
                  <a:lnTo>
                    <a:pt x="2324189" y="260451"/>
                  </a:lnTo>
                  <a:lnTo>
                    <a:pt x="2341295" y="235292"/>
                  </a:lnTo>
                  <a:lnTo>
                    <a:pt x="2366378" y="220814"/>
                  </a:lnTo>
                  <a:lnTo>
                    <a:pt x="2396629" y="216192"/>
                  </a:lnTo>
                  <a:lnTo>
                    <a:pt x="2430043" y="222021"/>
                  </a:lnTo>
                  <a:lnTo>
                    <a:pt x="2454770" y="238493"/>
                  </a:lnTo>
                  <a:lnTo>
                    <a:pt x="2470124" y="264058"/>
                  </a:lnTo>
                  <a:lnTo>
                    <a:pt x="2475395" y="297154"/>
                  </a:lnTo>
                  <a:lnTo>
                    <a:pt x="2474061" y="314007"/>
                  </a:lnTo>
                  <a:lnTo>
                    <a:pt x="2469934" y="329857"/>
                  </a:lnTo>
                  <a:lnTo>
                    <a:pt x="2462784" y="345173"/>
                  </a:lnTo>
                  <a:lnTo>
                    <a:pt x="2452395" y="360438"/>
                  </a:lnTo>
                  <a:lnTo>
                    <a:pt x="2287968" y="574255"/>
                  </a:lnTo>
                  <a:lnTo>
                    <a:pt x="2287968" y="599909"/>
                  </a:lnTo>
                  <a:lnTo>
                    <a:pt x="2504719" y="599909"/>
                  </a:lnTo>
                  <a:lnTo>
                    <a:pt x="2504719" y="574255"/>
                  </a:lnTo>
                  <a:lnTo>
                    <a:pt x="2323033" y="574255"/>
                  </a:lnTo>
                  <a:lnTo>
                    <a:pt x="2476538" y="375259"/>
                  </a:lnTo>
                  <a:lnTo>
                    <a:pt x="2489682" y="355993"/>
                  </a:lnTo>
                  <a:lnTo>
                    <a:pt x="2498394" y="337489"/>
                  </a:lnTo>
                  <a:lnTo>
                    <a:pt x="2503220" y="318338"/>
                  </a:lnTo>
                  <a:lnTo>
                    <a:pt x="2504719" y="297154"/>
                  </a:lnTo>
                  <a:close/>
                </a:path>
                <a:path w="3378200" h="782319">
                  <a:moveTo>
                    <a:pt x="2788704" y="298869"/>
                  </a:moveTo>
                  <a:lnTo>
                    <a:pt x="2780792" y="255231"/>
                  </a:lnTo>
                  <a:lnTo>
                    <a:pt x="2759379" y="222097"/>
                  </a:lnTo>
                  <a:lnTo>
                    <a:pt x="2759379" y="301713"/>
                  </a:lnTo>
                  <a:lnTo>
                    <a:pt x="2759379" y="492137"/>
                  </a:lnTo>
                  <a:lnTo>
                    <a:pt x="2754350" y="525716"/>
                  </a:lnTo>
                  <a:lnTo>
                    <a:pt x="2739466" y="552869"/>
                  </a:lnTo>
                  <a:lnTo>
                    <a:pt x="2714993" y="571042"/>
                  </a:lnTo>
                  <a:lnTo>
                    <a:pt x="2681186" y="577672"/>
                  </a:lnTo>
                  <a:lnTo>
                    <a:pt x="2647378" y="571042"/>
                  </a:lnTo>
                  <a:lnTo>
                    <a:pt x="2622905" y="552869"/>
                  </a:lnTo>
                  <a:lnTo>
                    <a:pt x="2608021" y="525716"/>
                  </a:lnTo>
                  <a:lnTo>
                    <a:pt x="2603004" y="492137"/>
                  </a:lnTo>
                  <a:lnTo>
                    <a:pt x="2603004" y="301713"/>
                  </a:lnTo>
                  <a:lnTo>
                    <a:pt x="2608021" y="268147"/>
                  </a:lnTo>
                  <a:lnTo>
                    <a:pt x="2622905" y="240995"/>
                  </a:lnTo>
                  <a:lnTo>
                    <a:pt x="2647378" y="222808"/>
                  </a:lnTo>
                  <a:lnTo>
                    <a:pt x="2681186" y="216179"/>
                  </a:lnTo>
                  <a:lnTo>
                    <a:pt x="2714993" y="222808"/>
                  </a:lnTo>
                  <a:lnTo>
                    <a:pt x="2739466" y="240995"/>
                  </a:lnTo>
                  <a:lnTo>
                    <a:pt x="2754350" y="268147"/>
                  </a:lnTo>
                  <a:lnTo>
                    <a:pt x="2759379" y="301713"/>
                  </a:lnTo>
                  <a:lnTo>
                    <a:pt x="2759379" y="222097"/>
                  </a:lnTo>
                  <a:lnTo>
                    <a:pt x="2758656" y="220967"/>
                  </a:lnTo>
                  <a:lnTo>
                    <a:pt x="2751404" y="216179"/>
                  </a:lnTo>
                  <a:lnTo>
                    <a:pt x="2724670" y="198551"/>
                  </a:lnTo>
                  <a:lnTo>
                    <a:pt x="2681186" y="190525"/>
                  </a:lnTo>
                  <a:lnTo>
                    <a:pt x="2637942" y="198551"/>
                  </a:lnTo>
                  <a:lnTo>
                    <a:pt x="2603931" y="220967"/>
                  </a:lnTo>
                  <a:lnTo>
                    <a:pt x="2581656" y="255231"/>
                  </a:lnTo>
                  <a:lnTo>
                    <a:pt x="2573680" y="298869"/>
                  </a:lnTo>
                  <a:lnTo>
                    <a:pt x="2573680" y="494995"/>
                  </a:lnTo>
                  <a:lnTo>
                    <a:pt x="2581656" y="538619"/>
                  </a:lnTo>
                  <a:lnTo>
                    <a:pt x="2603931" y="572897"/>
                  </a:lnTo>
                  <a:lnTo>
                    <a:pt x="2637942" y="595299"/>
                  </a:lnTo>
                  <a:lnTo>
                    <a:pt x="2681186" y="603326"/>
                  </a:lnTo>
                  <a:lnTo>
                    <a:pt x="2724670" y="595299"/>
                  </a:lnTo>
                  <a:lnTo>
                    <a:pt x="2751417" y="577672"/>
                  </a:lnTo>
                  <a:lnTo>
                    <a:pt x="2758656" y="572897"/>
                  </a:lnTo>
                  <a:lnTo>
                    <a:pt x="2780792" y="538619"/>
                  </a:lnTo>
                  <a:lnTo>
                    <a:pt x="2788704" y="494995"/>
                  </a:lnTo>
                  <a:lnTo>
                    <a:pt x="2788704" y="298869"/>
                  </a:lnTo>
                  <a:close/>
                </a:path>
                <a:path w="3378200" h="782319">
                  <a:moveTo>
                    <a:pt x="3078429" y="297154"/>
                  </a:moveTo>
                  <a:lnTo>
                    <a:pt x="3070758" y="253555"/>
                  </a:lnTo>
                  <a:lnTo>
                    <a:pt x="3048965" y="219887"/>
                  </a:lnTo>
                  <a:lnTo>
                    <a:pt x="3014878" y="198208"/>
                  </a:lnTo>
                  <a:lnTo>
                    <a:pt x="2970352" y="190538"/>
                  </a:lnTo>
                  <a:lnTo>
                    <a:pt x="2925076" y="198691"/>
                  </a:lnTo>
                  <a:lnTo>
                    <a:pt x="2891078" y="221183"/>
                  </a:lnTo>
                  <a:lnTo>
                    <a:pt x="2869679" y="254990"/>
                  </a:lnTo>
                  <a:lnTo>
                    <a:pt x="2862249" y="297154"/>
                  </a:lnTo>
                  <a:lnTo>
                    <a:pt x="2891574" y="297154"/>
                  </a:lnTo>
                  <a:lnTo>
                    <a:pt x="2897898" y="260451"/>
                  </a:lnTo>
                  <a:lnTo>
                    <a:pt x="2915005" y="235292"/>
                  </a:lnTo>
                  <a:lnTo>
                    <a:pt x="2940088" y="220814"/>
                  </a:lnTo>
                  <a:lnTo>
                    <a:pt x="2970352" y="216192"/>
                  </a:lnTo>
                  <a:lnTo>
                    <a:pt x="3003753" y="222021"/>
                  </a:lnTo>
                  <a:lnTo>
                    <a:pt x="3028480" y="238493"/>
                  </a:lnTo>
                  <a:lnTo>
                    <a:pt x="3043834" y="264058"/>
                  </a:lnTo>
                  <a:lnTo>
                    <a:pt x="3049105" y="297154"/>
                  </a:lnTo>
                  <a:lnTo>
                    <a:pt x="3047784" y="314007"/>
                  </a:lnTo>
                  <a:lnTo>
                    <a:pt x="3043644" y="329857"/>
                  </a:lnTo>
                  <a:lnTo>
                    <a:pt x="3036493" y="345173"/>
                  </a:lnTo>
                  <a:lnTo>
                    <a:pt x="3026105" y="360438"/>
                  </a:lnTo>
                  <a:lnTo>
                    <a:pt x="2861678" y="574255"/>
                  </a:lnTo>
                  <a:lnTo>
                    <a:pt x="2861678" y="599909"/>
                  </a:lnTo>
                  <a:lnTo>
                    <a:pt x="3078429" y="599909"/>
                  </a:lnTo>
                  <a:lnTo>
                    <a:pt x="3078429" y="574255"/>
                  </a:lnTo>
                  <a:lnTo>
                    <a:pt x="2896755" y="574255"/>
                  </a:lnTo>
                  <a:lnTo>
                    <a:pt x="3050260" y="375259"/>
                  </a:lnTo>
                  <a:lnTo>
                    <a:pt x="3063392" y="355993"/>
                  </a:lnTo>
                  <a:lnTo>
                    <a:pt x="3072104" y="337489"/>
                  </a:lnTo>
                  <a:lnTo>
                    <a:pt x="3076943" y="318338"/>
                  </a:lnTo>
                  <a:lnTo>
                    <a:pt x="3078429" y="297154"/>
                  </a:lnTo>
                  <a:close/>
                </a:path>
                <a:path w="3378200" h="782319">
                  <a:moveTo>
                    <a:pt x="3377933" y="507542"/>
                  </a:moveTo>
                  <a:lnTo>
                    <a:pt x="3323323" y="507542"/>
                  </a:lnTo>
                  <a:lnTo>
                    <a:pt x="3323323" y="378688"/>
                  </a:lnTo>
                  <a:lnTo>
                    <a:pt x="3293999" y="378688"/>
                  </a:lnTo>
                  <a:lnTo>
                    <a:pt x="3293999" y="507542"/>
                  </a:lnTo>
                  <a:lnTo>
                    <a:pt x="3162909" y="507542"/>
                  </a:lnTo>
                  <a:lnTo>
                    <a:pt x="3313544" y="193954"/>
                  </a:lnTo>
                  <a:lnTo>
                    <a:pt x="3282505" y="193954"/>
                  </a:lnTo>
                  <a:lnTo>
                    <a:pt x="3131870" y="507542"/>
                  </a:lnTo>
                  <a:lnTo>
                    <a:pt x="3131870" y="533196"/>
                  </a:lnTo>
                  <a:lnTo>
                    <a:pt x="3293999" y="533196"/>
                  </a:lnTo>
                  <a:lnTo>
                    <a:pt x="3293999" y="599897"/>
                  </a:lnTo>
                  <a:lnTo>
                    <a:pt x="3323323" y="599897"/>
                  </a:lnTo>
                  <a:lnTo>
                    <a:pt x="3323323" y="533196"/>
                  </a:lnTo>
                  <a:lnTo>
                    <a:pt x="3377933" y="533196"/>
                  </a:lnTo>
                  <a:lnTo>
                    <a:pt x="3377933" y="5075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097711" y="510404"/>
              <a:ext cx="3154680" cy="1014094"/>
            </a:xfrm>
            <a:custGeom>
              <a:avLst/>
              <a:gdLst/>
              <a:ahLst/>
              <a:cxnLst/>
              <a:rect l="l" t="t" r="r" b="b"/>
              <a:pathLst>
                <a:path w="3154680" h="1014094">
                  <a:moveTo>
                    <a:pt x="3154487" y="0"/>
                  </a:moveTo>
                  <a:lnTo>
                    <a:pt x="0" y="0"/>
                  </a:lnTo>
                  <a:lnTo>
                    <a:pt x="0" y="1013558"/>
                  </a:lnTo>
                  <a:lnTo>
                    <a:pt x="3154487" y="1013558"/>
                  </a:lnTo>
                  <a:lnTo>
                    <a:pt x="3154487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013320" y="1257358"/>
              <a:ext cx="1249045" cy="170815"/>
            </a:xfrm>
            <a:custGeom>
              <a:avLst/>
              <a:gdLst/>
              <a:ahLst/>
              <a:cxnLst/>
              <a:rect l="l" t="t" r="r" b="b"/>
              <a:pathLst>
                <a:path w="1249045" h="170815">
                  <a:moveTo>
                    <a:pt x="1215191" y="0"/>
                  </a:moveTo>
                  <a:lnTo>
                    <a:pt x="33433" y="0"/>
                  </a:lnTo>
                  <a:lnTo>
                    <a:pt x="20418" y="2626"/>
                  </a:lnTo>
                  <a:lnTo>
                    <a:pt x="9791" y="9791"/>
                  </a:lnTo>
                  <a:lnTo>
                    <a:pt x="2626" y="20418"/>
                  </a:lnTo>
                  <a:lnTo>
                    <a:pt x="0" y="33433"/>
                  </a:lnTo>
                  <a:lnTo>
                    <a:pt x="0" y="137067"/>
                  </a:lnTo>
                  <a:lnTo>
                    <a:pt x="2626" y="150082"/>
                  </a:lnTo>
                  <a:lnTo>
                    <a:pt x="9791" y="160709"/>
                  </a:lnTo>
                  <a:lnTo>
                    <a:pt x="20418" y="167874"/>
                  </a:lnTo>
                  <a:lnTo>
                    <a:pt x="33433" y="170501"/>
                  </a:lnTo>
                  <a:lnTo>
                    <a:pt x="1215191" y="170501"/>
                  </a:lnTo>
                  <a:lnTo>
                    <a:pt x="1228199" y="167874"/>
                  </a:lnTo>
                  <a:lnTo>
                    <a:pt x="1238822" y="160709"/>
                  </a:lnTo>
                  <a:lnTo>
                    <a:pt x="1245985" y="150082"/>
                  </a:lnTo>
                  <a:lnTo>
                    <a:pt x="1248612" y="137067"/>
                  </a:lnTo>
                  <a:lnTo>
                    <a:pt x="1248612" y="33433"/>
                  </a:lnTo>
                  <a:lnTo>
                    <a:pt x="1245985" y="20418"/>
                  </a:lnTo>
                  <a:lnTo>
                    <a:pt x="1238822" y="9791"/>
                  </a:lnTo>
                  <a:lnTo>
                    <a:pt x="1228199" y="2626"/>
                  </a:lnTo>
                  <a:lnTo>
                    <a:pt x="1215191" y="0"/>
                  </a:lnTo>
                  <a:close/>
                </a:path>
              </a:pathLst>
            </a:custGeom>
            <a:solidFill>
              <a:srgbClr val="A066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155213" y="1296102"/>
              <a:ext cx="193825" cy="9343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70954" y="1297407"/>
              <a:ext cx="80705" cy="90821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1479797" y="1297583"/>
              <a:ext cx="154305" cy="90805"/>
            </a:xfrm>
            <a:custGeom>
              <a:avLst/>
              <a:gdLst/>
              <a:ahLst/>
              <a:cxnLst/>
              <a:rect l="l" t="t" r="r" b="b"/>
              <a:pathLst>
                <a:path w="154304" h="90805">
                  <a:moveTo>
                    <a:pt x="66294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41910"/>
                  </a:lnTo>
                  <a:lnTo>
                    <a:pt x="0" y="55880"/>
                  </a:lnTo>
                  <a:lnTo>
                    <a:pt x="0" y="90170"/>
                  </a:lnTo>
                  <a:lnTo>
                    <a:pt x="16865" y="90170"/>
                  </a:lnTo>
                  <a:lnTo>
                    <a:pt x="16865" y="55880"/>
                  </a:lnTo>
                  <a:lnTo>
                    <a:pt x="60731" y="55880"/>
                  </a:lnTo>
                  <a:lnTo>
                    <a:pt x="60731" y="41910"/>
                  </a:lnTo>
                  <a:lnTo>
                    <a:pt x="16865" y="41910"/>
                  </a:lnTo>
                  <a:lnTo>
                    <a:pt x="16865" y="13970"/>
                  </a:lnTo>
                  <a:lnTo>
                    <a:pt x="66294" y="13970"/>
                  </a:lnTo>
                  <a:lnTo>
                    <a:pt x="66294" y="0"/>
                  </a:lnTo>
                  <a:close/>
                </a:path>
                <a:path w="154304" h="90805">
                  <a:moveTo>
                    <a:pt x="153746" y="76517"/>
                  </a:moveTo>
                  <a:lnTo>
                    <a:pt x="102489" y="76517"/>
                  </a:lnTo>
                  <a:lnTo>
                    <a:pt x="102489" y="51117"/>
                  </a:lnTo>
                  <a:lnTo>
                    <a:pt x="146342" y="51117"/>
                  </a:lnTo>
                  <a:lnTo>
                    <a:pt x="146342" y="37147"/>
                  </a:lnTo>
                  <a:lnTo>
                    <a:pt x="102489" y="37147"/>
                  </a:lnTo>
                  <a:lnTo>
                    <a:pt x="102489" y="14287"/>
                  </a:lnTo>
                  <a:lnTo>
                    <a:pt x="151930" y="14287"/>
                  </a:lnTo>
                  <a:lnTo>
                    <a:pt x="151930" y="317"/>
                  </a:lnTo>
                  <a:lnTo>
                    <a:pt x="85623" y="317"/>
                  </a:lnTo>
                  <a:lnTo>
                    <a:pt x="85623" y="14287"/>
                  </a:lnTo>
                  <a:lnTo>
                    <a:pt x="85623" y="37147"/>
                  </a:lnTo>
                  <a:lnTo>
                    <a:pt x="85623" y="51117"/>
                  </a:lnTo>
                  <a:lnTo>
                    <a:pt x="85623" y="76517"/>
                  </a:lnTo>
                  <a:lnTo>
                    <a:pt x="85623" y="90487"/>
                  </a:lnTo>
                  <a:lnTo>
                    <a:pt x="153746" y="90487"/>
                  </a:lnTo>
                  <a:lnTo>
                    <a:pt x="153746" y="7651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655977" y="1297409"/>
              <a:ext cx="77603" cy="9082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1754955" y="1297900"/>
              <a:ext cx="68580" cy="90170"/>
            </a:xfrm>
            <a:custGeom>
              <a:avLst/>
              <a:gdLst/>
              <a:ahLst/>
              <a:cxnLst/>
              <a:rect l="l" t="t" r="r" b="b"/>
              <a:pathLst>
                <a:path w="68579" h="90169">
                  <a:moveTo>
                    <a:pt x="68122" y="76200"/>
                  </a:moveTo>
                  <a:lnTo>
                    <a:pt x="16865" y="76200"/>
                  </a:lnTo>
                  <a:lnTo>
                    <a:pt x="16865" y="50800"/>
                  </a:lnTo>
                  <a:lnTo>
                    <a:pt x="60731" y="50800"/>
                  </a:lnTo>
                  <a:lnTo>
                    <a:pt x="60731" y="36830"/>
                  </a:lnTo>
                  <a:lnTo>
                    <a:pt x="16865" y="36830"/>
                  </a:lnTo>
                  <a:lnTo>
                    <a:pt x="16865" y="13970"/>
                  </a:lnTo>
                  <a:lnTo>
                    <a:pt x="66306" y="13970"/>
                  </a:lnTo>
                  <a:lnTo>
                    <a:pt x="66306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6830"/>
                  </a:lnTo>
                  <a:lnTo>
                    <a:pt x="0" y="5080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8122" y="90170"/>
                  </a:lnTo>
                  <a:lnTo>
                    <a:pt x="68122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845508" y="1297407"/>
              <a:ext cx="80705" cy="9082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948130" y="1296102"/>
              <a:ext cx="84594" cy="93434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2051907" y="1297900"/>
              <a:ext cx="68580" cy="90170"/>
            </a:xfrm>
            <a:custGeom>
              <a:avLst/>
              <a:gdLst/>
              <a:ahLst/>
              <a:cxnLst/>
              <a:rect l="l" t="t" r="r" b="b"/>
              <a:pathLst>
                <a:path w="68579" h="90169">
                  <a:moveTo>
                    <a:pt x="68122" y="76200"/>
                  </a:moveTo>
                  <a:lnTo>
                    <a:pt x="16865" y="76200"/>
                  </a:lnTo>
                  <a:lnTo>
                    <a:pt x="16865" y="50800"/>
                  </a:lnTo>
                  <a:lnTo>
                    <a:pt x="60731" y="50800"/>
                  </a:lnTo>
                  <a:lnTo>
                    <a:pt x="60731" y="36830"/>
                  </a:lnTo>
                  <a:lnTo>
                    <a:pt x="16865" y="36830"/>
                  </a:lnTo>
                  <a:lnTo>
                    <a:pt x="16865" y="13970"/>
                  </a:lnTo>
                  <a:lnTo>
                    <a:pt x="66306" y="13970"/>
                  </a:lnTo>
                  <a:lnTo>
                    <a:pt x="66306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6830"/>
                  </a:lnTo>
                  <a:lnTo>
                    <a:pt x="0" y="5080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8122" y="90170"/>
                  </a:lnTo>
                  <a:lnTo>
                    <a:pt x="68122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569128" y="531517"/>
              <a:ext cx="2137410" cy="345440"/>
            </a:xfrm>
            <a:custGeom>
              <a:avLst/>
              <a:gdLst/>
              <a:ahLst/>
              <a:cxnLst/>
              <a:rect l="l" t="t" r="r" b="b"/>
              <a:pathLst>
                <a:path w="2137409" h="345440">
                  <a:moveTo>
                    <a:pt x="179108" y="0"/>
                  </a:moveTo>
                  <a:lnTo>
                    <a:pt x="129960" y="5744"/>
                  </a:lnTo>
                  <a:lnTo>
                    <a:pt x="86745" y="22217"/>
                  </a:lnTo>
                  <a:lnTo>
                    <a:pt x="50803" y="48280"/>
                  </a:lnTo>
                  <a:lnTo>
                    <a:pt x="23471" y="82793"/>
                  </a:lnTo>
                  <a:lnTo>
                    <a:pt x="6091" y="124617"/>
                  </a:lnTo>
                  <a:lnTo>
                    <a:pt x="0" y="172612"/>
                  </a:lnTo>
                  <a:lnTo>
                    <a:pt x="6091" y="220608"/>
                  </a:lnTo>
                  <a:lnTo>
                    <a:pt x="23471" y="262432"/>
                  </a:lnTo>
                  <a:lnTo>
                    <a:pt x="50803" y="296945"/>
                  </a:lnTo>
                  <a:lnTo>
                    <a:pt x="86745" y="323008"/>
                  </a:lnTo>
                  <a:lnTo>
                    <a:pt x="129960" y="339481"/>
                  </a:lnTo>
                  <a:lnTo>
                    <a:pt x="179108" y="345225"/>
                  </a:lnTo>
                  <a:lnTo>
                    <a:pt x="223728" y="340878"/>
                  </a:lnTo>
                  <a:lnTo>
                    <a:pt x="262925" y="328131"/>
                  </a:lnTo>
                  <a:lnTo>
                    <a:pt x="296266" y="307423"/>
                  </a:lnTo>
                  <a:lnTo>
                    <a:pt x="323322" y="279193"/>
                  </a:lnTo>
                  <a:lnTo>
                    <a:pt x="297091" y="255155"/>
                  </a:lnTo>
                  <a:lnTo>
                    <a:pt x="184614" y="255155"/>
                  </a:lnTo>
                  <a:lnTo>
                    <a:pt x="153859" y="249354"/>
                  </a:lnTo>
                  <a:lnTo>
                    <a:pt x="130158" y="232862"/>
                  </a:lnTo>
                  <a:lnTo>
                    <a:pt x="122885" y="220608"/>
                  </a:lnTo>
                  <a:lnTo>
                    <a:pt x="114739" y="206799"/>
                  </a:lnTo>
                  <a:lnTo>
                    <a:pt x="109301" y="172612"/>
                  </a:lnTo>
                  <a:lnTo>
                    <a:pt x="114739" y="138430"/>
                  </a:lnTo>
                  <a:lnTo>
                    <a:pt x="130080" y="112429"/>
                  </a:lnTo>
                  <a:lnTo>
                    <a:pt x="153859" y="95891"/>
                  </a:lnTo>
                  <a:lnTo>
                    <a:pt x="184614" y="90094"/>
                  </a:lnTo>
                  <a:lnTo>
                    <a:pt x="297065" y="90094"/>
                  </a:lnTo>
                  <a:lnTo>
                    <a:pt x="323322" y="66031"/>
                  </a:lnTo>
                  <a:lnTo>
                    <a:pt x="296266" y="37802"/>
                  </a:lnTo>
                  <a:lnTo>
                    <a:pt x="262925" y="17093"/>
                  </a:lnTo>
                  <a:lnTo>
                    <a:pt x="223728" y="4346"/>
                  </a:lnTo>
                  <a:lnTo>
                    <a:pt x="179108" y="0"/>
                  </a:lnTo>
                  <a:close/>
                </a:path>
                <a:path w="2137409" h="345440">
                  <a:moveTo>
                    <a:pt x="570037" y="7545"/>
                  </a:moveTo>
                  <a:lnTo>
                    <a:pt x="463492" y="7545"/>
                  </a:lnTo>
                  <a:lnTo>
                    <a:pt x="322946" y="337680"/>
                  </a:lnTo>
                  <a:lnTo>
                    <a:pt x="433172" y="337680"/>
                  </a:lnTo>
                  <a:lnTo>
                    <a:pt x="454765" y="280136"/>
                  </a:lnTo>
                  <a:lnTo>
                    <a:pt x="686065" y="280136"/>
                  </a:lnTo>
                  <a:lnTo>
                    <a:pt x="651939" y="199961"/>
                  </a:lnTo>
                  <a:lnTo>
                    <a:pt x="484613" y="199961"/>
                  </a:lnTo>
                  <a:lnTo>
                    <a:pt x="515846" y="116960"/>
                  </a:lnTo>
                  <a:lnTo>
                    <a:pt x="616609" y="116960"/>
                  </a:lnTo>
                  <a:lnTo>
                    <a:pt x="570037" y="7545"/>
                  </a:lnTo>
                  <a:close/>
                </a:path>
                <a:path w="2137409" h="345440">
                  <a:moveTo>
                    <a:pt x="686065" y="280136"/>
                  </a:moveTo>
                  <a:lnTo>
                    <a:pt x="576920" y="280136"/>
                  </a:lnTo>
                  <a:lnTo>
                    <a:pt x="598508" y="337680"/>
                  </a:lnTo>
                  <a:lnTo>
                    <a:pt x="710559" y="337680"/>
                  </a:lnTo>
                  <a:lnTo>
                    <a:pt x="686065" y="280136"/>
                  </a:lnTo>
                  <a:close/>
                </a:path>
                <a:path w="2137409" h="345440">
                  <a:moveTo>
                    <a:pt x="254880" y="216472"/>
                  </a:moveTo>
                  <a:lnTo>
                    <a:pt x="240032" y="232862"/>
                  </a:lnTo>
                  <a:lnTo>
                    <a:pt x="223543" y="245009"/>
                  </a:lnTo>
                  <a:lnTo>
                    <a:pt x="205156" y="252559"/>
                  </a:lnTo>
                  <a:lnTo>
                    <a:pt x="184614" y="255155"/>
                  </a:lnTo>
                  <a:lnTo>
                    <a:pt x="297091" y="255155"/>
                  </a:lnTo>
                  <a:lnTo>
                    <a:pt x="254880" y="216472"/>
                  </a:lnTo>
                  <a:close/>
                </a:path>
                <a:path w="2137409" h="345440">
                  <a:moveTo>
                    <a:pt x="616609" y="116960"/>
                  </a:moveTo>
                  <a:lnTo>
                    <a:pt x="515846" y="116960"/>
                  </a:lnTo>
                  <a:lnTo>
                    <a:pt x="547072" y="199961"/>
                  </a:lnTo>
                  <a:lnTo>
                    <a:pt x="651939" y="199961"/>
                  </a:lnTo>
                  <a:lnTo>
                    <a:pt x="616609" y="116960"/>
                  </a:lnTo>
                  <a:close/>
                </a:path>
                <a:path w="2137409" h="345440">
                  <a:moveTo>
                    <a:pt x="297065" y="90094"/>
                  </a:moveTo>
                  <a:lnTo>
                    <a:pt x="184614" y="90094"/>
                  </a:lnTo>
                  <a:lnTo>
                    <a:pt x="205156" y="92686"/>
                  </a:lnTo>
                  <a:lnTo>
                    <a:pt x="223543" y="100227"/>
                  </a:lnTo>
                  <a:lnTo>
                    <a:pt x="240089" y="112429"/>
                  </a:lnTo>
                  <a:lnTo>
                    <a:pt x="254880" y="128752"/>
                  </a:lnTo>
                  <a:lnTo>
                    <a:pt x="297065" y="90094"/>
                  </a:lnTo>
                  <a:close/>
                </a:path>
                <a:path w="2137409" h="345440">
                  <a:moveTo>
                    <a:pt x="886333" y="7545"/>
                  </a:moveTo>
                  <a:lnTo>
                    <a:pt x="731549" y="7545"/>
                  </a:lnTo>
                  <a:lnTo>
                    <a:pt x="731549" y="337680"/>
                  </a:lnTo>
                  <a:lnTo>
                    <a:pt x="839944" y="337680"/>
                  </a:lnTo>
                  <a:lnTo>
                    <a:pt x="839944" y="254672"/>
                  </a:lnTo>
                  <a:lnTo>
                    <a:pt x="984711" y="254672"/>
                  </a:lnTo>
                  <a:lnTo>
                    <a:pt x="972216" y="235817"/>
                  </a:lnTo>
                  <a:lnTo>
                    <a:pt x="997966" y="217744"/>
                  </a:lnTo>
                  <a:lnTo>
                    <a:pt x="1016994" y="194191"/>
                  </a:lnTo>
                  <a:lnTo>
                    <a:pt x="1026642" y="170727"/>
                  </a:lnTo>
                  <a:lnTo>
                    <a:pt x="839944" y="170727"/>
                  </a:lnTo>
                  <a:lnTo>
                    <a:pt x="839944" y="93380"/>
                  </a:lnTo>
                  <a:lnTo>
                    <a:pt x="1026759" y="93380"/>
                  </a:lnTo>
                  <a:lnTo>
                    <a:pt x="1026192" y="89771"/>
                  </a:lnTo>
                  <a:lnTo>
                    <a:pt x="1007054" y="55223"/>
                  </a:lnTo>
                  <a:lnTo>
                    <a:pt x="976586" y="29369"/>
                  </a:lnTo>
                  <a:lnTo>
                    <a:pt x="935956" y="13160"/>
                  </a:lnTo>
                  <a:lnTo>
                    <a:pt x="886333" y="7545"/>
                  </a:lnTo>
                  <a:close/>
                </a:path>
                <a:path w="2137409" h="345440">
                  <a:moveTo>
                    <a:pt x="984711" y="254672"/>
                  </a:moveTo>
                  <a:lnTo>
                    <a:pt x="869339" y="254672"/>
                  </a:lnTo>
                  <a:lnTo>
                    <a:pt x="924001" y="337680"/>
                  </a:lnTo>
                  <a:lnTo>
                    <a:pt x="1039721" y="337680"/>
                  </a:lnTo>
                  <a:lnTo>
                    <a:pt x="984711" y="254672"/>
                  </a:lnTo>
                  <a:close/>
                </a:path>
                <a:path w="2137409" h="345440">
                  <a:moveTo>
                    <a:pt x="1026759" y="93380"/>
                  </a:moveTo>
                  <a:lnTo>
                    <a:pt x="879431" y="93380"/>
                  </a:lnTo>
                  <a:lnTo>
                    <a:pt x="898919" y="96041"/>
                  </a:lnTo>
                  <a:lnTo>
                    <a:pt x="912678" y="103700"/>
                  </a:lnTo>
                  <a:lnTo>
                    <a:pt x="920839" y="115870"/>
                  </a:lnTo>
                  <a:lnTo>
                    <a:pt x="923530" y="132063"/>
                  </a:lnTo>
                  <a:lnTo>
                    <a:pt x="920839" y="148245"/>
                  </a:lnTo>
                  <a:lnTo>
                    <a:pt x="912678" y="160410"/>
                  </a:lnTo>
                  <a:lnTo>
                    <a:pt x="898919" y="168066"/>
                  </a:lnTo>
                  <a:lnTo>
                    <a:pt x="879431" y="170727"/>
                  </a:lnTo>
                  <a:lnTo>
                    <a:pt x="1026642" y="170727"/>
                  </a:lnTo>
                  <a:lnTo>
                    <a:pt x="1028786" y="165513"/>
                  </a:lnTo>
                  <a:lnTo>
                    <a:pt x="1032831" y="132063"/>
                  </a:lnTo>
                  <a:lnTo>
                    <a:pt x="1026759" y="93380"/>
                  </a:lnTo>
                  <a:close/>
                </a:path>
                <a:path w="2137409" h="345440">
                  <a:moveTo>
                    <a:pt x="1248916" y="7545"/>
                  </a:moveTo>
                  <a:lnTo>
                    <a:pt x="1077156" y="7545"/>
                  </a:lnTo>
                  <a:lnTo>
                    <a:pt x="1077156" y="337680"/>
                  </a:lnTo>
                  <a:lnTo>
                    <a:pt x="1258108" y="337680"/>
                  </a:lnTo>
                  <a:lnTo>
                    <a:pt x="1316742" y="331548"/>
                  </a:lnTo>
                  <a:lnTo>
                    <a:pt x="1359315" y="313744"/>
                  </a:lnTo>
                  <a:lnTo>
                    <a:pt x="1385268" y="285151"/>
                  </a:lnTo>
                  <a:lnTo>
                    <a:pt x="1391030" y="259873"/>
                  </a:lnTo>
                  <a:lnTo>
                    <a:pt x="1183696" y="259873"/>
                  </a:lnTo>
                  <a:lnTo>
                    <a:pt x="1183696" y="207978"/>
                  </a:lnTo>
                  <a:lnTo>
                    <a:pt x="1384187" y="207978"/>
                  </a:lnTo>
                  <a:lnTo>
                    <a:pt x="1378317" y="196485"/>
                  </a:lnTo>
                  <a:lnTo>
                    <a:pt x="1359560" y="178276"/>
                  </a:lnTo>
                  <a:lnTo>
                    <a:pt x="1334340" y="165061"/>
                  </a:lnTo>
                  <a:lnTo>
                    <a:pt x="1353699" y="151885"/>
                  </a:lnTo>
                  <a:lnTo>
                    <a:pt x="1367634" y="135301"/>
                  </a:lnTo>
                  <a:lnTo>
                    <a:pt x="1368017" y="134413"/>
                  </a:lnTo>
                  <a:lnTo>
                    <a:pt x="1183696" y="134413"/>
                  </a:lnTo>
                  <a:lnTo>
                    <a:pt x="1183696" y="85375"/>
                  </a:lnTo>
                  <a:lnTo>
                    <a:pt x="1376963" y="85375"/>
                  </a:lnTo>
                  <a:lnTo>
                    <a:pt x="1371044" y="59276"/>
                  </a:lnTo>
                  <a:lnTo>
                    <a:pt x="1347143" y="31951"/>
                  </a:lnTo>
                  <a:lnTo>
                    <a:pt x="1306621" y="14000"/>
                  </a:lnTo>
                  <a:lnTo>
                    <a:pt x="1248916" y="7545"/>
                  </a:lnTo>
                  <a:close/>
                </a:path>
                <a:path w="2137409" h="345440">
                  <a:moveTo>
                    <a:pt x="1384187" y="207978"/>
                  </a:moveTo>
                  <a:lnTo>
                    <a:pt x="1248916" y="207978"/>
                  </a:lnTo>
                  <a:lnTo>
                    <a:pt x="1264596" y="209646"/>
                  </a:lnTo>
                  <a:lnTo>
                    <a:pt x="1275793" y="214588"/>
                  </a:lnTo>
                  <a:lnTo>
                    <a:pt x="1282509" y="222712"/>
                  </a:lnTo>
                  <a:lnTo>
                    <a:pt x="1284748" y="233926"/>
                  </a:lnTo>
                  <a:lnTo>
                    <a:pt x="1282509" y="245142"/>
                  </a:lnTo>
                  <a:lnTo>
                    <a:pt x="1275793" y="253265"/>
                  </a:lnTo>
                  <a:lnTo>
                    <a:pt x="1264596" y="258206"/>
                  </a:lnTo>
                  <a:lnTo>
                    <a:pt x="1248916" y="259873"/>
                  </a:lnTo>
                  <a:lnTo>
                    <a:pt x="1391030" y="259873"/>
                  </a:lnTo>
                  <a:lnTo>
                    <a:pt x="1394043" y="246655"/>
                  </a:lnTo>
                  <a:lnTo>
                    <a:pt x="1390011" y="219381"/>
                  </a:lnTo>
                  <a:lnTo>
                    <a:pt x="1384187" y="207978"/>
                  </a:lnTo>
                  <a:close/>
                </a:path>
                <a:path w="2137409" h="345440">
                  <a:moveTo>
                    <a:pt x="1376963" y="85375"/>
                  </a:moveTo>
                  <a:lnTo>
                    <a:pt x="1234225" y="85375"/>
                  </a:lnTo>
                  <a:lnTo>
                    <a:pt x="1250020" y="86950"/>
                  </a:lnTo>
                  <a:lnTo>
                    <a:pt x="1261036" y="91618"/>
                  </a:lnTo>
                  <a:lnTo>
                    <a:pt x="1267488" y="99294"/>
                  </a:lnTo>
                  <a:lnTo>
                    <a:pt x="1269591" y="109891"/>
                  </a:lnTo>
                  <a:lnTo>
                    <a:pt x="1267488" y="120484"/>
                  </a:lnTo>
                  <a:lnTo>
                    <a:pt x="1261036" y="128162"/>
                  </a:lnTo>
                  <a:lnTo>
                    <a:pt x="1250020" y="132835"/>
                  </a:lnTo>
                  <a:lnTo>
                    <a:pt x="1234225" y="134413"/>
                  </a:lnTo>
                  <a:lnTo>
                    <a:pt x="1368017" y="134413"/>
                  </a:lnTo>
                  <a:lnTo>
                    <a:pt x="1376058" y="115795"/>
                  </a:lnTo>
                  <a:lnTo>
                    <a:pt x="1378886" y="93852"/>
                  </a:lnTo>
                  <a:lnTo>
                    <a:pt x="1376963" y="85375"/>
                  </a:lnTo>
                  <a:close/>
                </a:path>
                <a:path w="2137409" h="345440">
                  <a:moveTo>
                    <a:pt x="1597506" y="0"/>
                  </a:moveTo>
                  <a:lnTo>
                    <a:pt x="1547706" y="5843"/>
                  </a:lnTo>
                  <a:lnTo>
                    <a:pt x="1503928" y="22534"/>
                  </a:lnTo>
                  <a:lnTo>
                    <a:pt x="1467525" y="48814"/>
                  </a:lnTo>
                  <a:lnTo>
                    <a:pt x="1439848" y="83426"/>
                  </a:lnTo>
                  <a:lnTo>
                    <a:pt x="1422250" y="125112"/>
                  </a:lnTo>
                  <a:lnTo>
                    <a:pt x="1416083" y="172612"/>
                  </a:lnTo>
                  <a:lnTo>
                    <a:pt x="1422250" y="220115"/>
                  </a:lnTo>
                  <a:lnTo>
                    <a:pt x="1439848" y="261801"/>
                  </a:lnTo>
                  <a:lnTo>
                    <a:pt x="1467525" y="296413"/>
                  </a:lnTo>
                  <a:lnTo>
                    <a:pt x="1503928" y="322692"/>
                  </a:lnTo>
                  <a:lnTo>
                    <a:pt x="1547706" y="339382"/>
                  </a:lnTo>
                  <a:lnTo>
                    <a:pt x="1597506" y="345225"/>
                  </a:lnTo>
                  <a:lnTo>
                    <a:pt x="1647299" y="339382"/>
                  </a:lnTo>
                  <a:lnTo>
                    <a:pt x="1691073" y="322692"/>
                  </a:lnTo>
                  <a:lnTo>
                    <a:pt x="1727475" y="296413"/>
                  </a:lnTo>
                  <a:lnTo>
                    <a:pt x="1755152" y="261801"/>
                  </a:lnTo>
                  <a:lnTo>
                    <a:pt x="1757958" y="255155"/>
                  </a:lnTo>
                  <a:lnTo>
                    <a:pt x="1597506" y="255155"/>
                  </a:lnTo>
                  <a:lnTo>
                    <a:pt x="1569381" y="249487"/>
                  </a:lnTo>
                  <a:lnTo>
                    <a:pt x="1546467" y="233161"/>
                  </a:lnTo>
                  <a:lnTo>
                    <a:pt x="1531044" y="207196"/>
                  </a:lnTo>
                  <a:lnTo>
                    <a:pt x="1525396" y="172612"/>
                  </a:lnTo>
                  <a:lnTo>
                    <a:pt x="1531044" y="138029"/>
                  </a:lnTo>
                  <a:lnTo>
                    <a:pt x="1546467" y="112074"/>
                  </a:lnTo>
                  <a:lnTo>
                    <a:pt x="1569381" y="95757"/>
                  </a:lnTo>
                  <a:lnTo>
                    <a:pt x="1597506" y="90094"/>
                  </a:lnTo>
                  <a:lnTo>
                    <a:pt x="1757967" y="90094"/>
                  </a:lnTo>
                  <a:lnTo>
                    <a:pt x="1755152" y="83426"/>
                  </a:lnTo>
                  <a:lnTo>
                    <a:pt x="1727475" y="48814"/>
                  </a:lnTo>
                  <a:lnTo>
                    <a:pt x="1691073" y="22534"/>
                  </a:lnTo>
                  <a:lnTo>
                    <a:pt x="1647299" y="5843"/>
                  </a:lnTo>
                  <a:lnTo>
                    <a:pt x="1597506" y="0"/>
                  </a:lnTo>
                  <a:close/>
                </a:path>
                <a:path w="2137409" h="345440">
                  <a:moveTo>
                    <a:pt x="1757967" y="90094"/>
                  </a:moveTo>
                  <a:lnTo>
                    <a:pt x="1597506" y="90094"/>
                  </a:lnTo>
                  <a:lnTo>
                    <a:pt x="1625628" y="95757"/>
                  </a:lnTo>
                  <a:lnTo>
                    <a:pt x="1648537" y="112074"/>
                  </a:lnTo>
                  <a:lnTo>
                    <a:pt x="1663953" y="138029"/>
                  </a:lnTo>
                  <a:lnTo>
                    <a:pt x="1669598" y="172612"/>
                  </a:lnTo>
                  <a:lnTo>
                    <a:pt x="1663953" y="207196"/>
                  </a:lnTo>
                  <a:lnTo>
                    <a:pt x="1648537" y="233161"/>
                  </a:lnTo>
                  <a:lnTo>
                    <a:pt x="1625628" y="249487"/>
                  </a:lnTo>
                  <a:lnTo>
                    <a:pt x="1597506" y="255155"/>
                  </a:lnTo>
                  <a:lnTo>
                    <a:pt x="1757958" y="255155"/>
                  </a:lnTo>
                  <a:lnTo>
                    <a:pt x="1772750" y="220115"/>
                  </a:lnTo>
                  <a:lnTo>
                    <a:pt x="1778917" y="172612"/>
                  </a:lnTo>
                  <a:lnTo>
                    <a:pt x="1772750" y="125112"/>
                  </a:lnTo>
                  <a:lnTo>
                    <a:pt x="1757967" y="90094"/>
                  </a:lnTo>
                  <a:close/>
                </a:path>
                <a:path w="2137409" h="345440">
                  <a:moveTo>
                    <a:pt x="1909203" y="7545"/>
                  </a:moveTo>
                  <a:lnTo>
                    <a:pt x="1820111" y="7545"/>
                  </a:lnTo>
                  <a:lnTo>
                    <a:pt x="1820111" y="337680"/>
                  </a:lnTo>
                  <a:lnTo>
                    <a:pt x="1925738" y="337680"/>
                  </a:lnTo>
                  <a:lnTo>
                    <a:pt x="1925738" y="187710"/>
                  </a:lnTo>
                  <a:lnTo>
                    <a:pt x="2136997" y="187710"/>
                  </a:lnTo>
                  <a:lnTo>
                    <a:pt x="2136997" y="157527"/>
                  </a:lnTo>
                  <a:lnTo>
                    <a:pt x="2031370" y="157527"/>
                  </a:lnTo>
                  <a:lnTo>
                    <a:pt x="1909203" y="7545"/>
                  </a:lnTo>
                  <a:close/>
                </a:path>
                <a:path w="2137409" h="345440">
                  <a:moveTo>
                    <a:pt x="2136997" y="187710"/>
                  </a:moveTo>
                  <a:lnTo>
                    <a:pt x="1925738" y="187710"/>
                  </a:lnTo>
                  <a:lnTo>
                    <a:pt x="2047905" y="337680"/>
                  </a:lnTo>
                  <a:lnTo>
                    <a:pt x="2136997" y="337680"/>
                  </a:lnTo>
                  <a:lnTo>
                    <a:pt x="2136997" y="187710"/>
                  </a:lnTo>
                  <a:close/>
                </a:path>
                <a:path w="2137409" h="345440">
                  <a:moveTo>
                    <a:pt x="2136997" y="7545"/>
                  </a:moveTo>
                  <a:lnTo>
                    <a:pt x="2031370" y="7545"/>
                  </a:lnTo>
                  <a:lnTo>
                    <a:pt x="2031370" y="157527"/>
                  </a:lnTo>
                  <a:lnTo>
                    <a:pt x="2136997" y="157527"/>
                  </a:lnTo>
                  <a:lnTo>
                    <a:pt x="2136997" y="7545"/>
                  </a:lnTo>
                  <a:close/>
                </a:path>
              </a:pathLst>
            </a:custGeom>
            <a:solidFill>
              <a:srgbClr val="A066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117688" y="977973"/>
              <a:ext cx="409191" cy="18994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546320" y="982119"/>
              <a:ext cx="355491" cy="18210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923314" y="982115"/>
              <a:ext cx="176979" cy="185801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138930" y="982118"/>
              <a:ext cx="174121" cy="181649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1341811" y="981696"/>
              <a:ext cx="151130" cy="181610"/>
            </a:xfrm>
            <a:custGeom>
              <a:avLst/>
              <a:gdLst/>
              <a:ahLst/>
              <a:cxnLst/>
              <a:rect l="l" t="t" r="r" b="b"/>
              <a:pathLst>
                <a:path w="151129" h="181609">
                  <a:moveTo>
                    <a:pt x="151028" y="135890"/>
                  </a:moveTo>
                  <a:lnTo>
                    <a:pt x="60210" y="135890"/>
                  </a:lnTo>
                  <a:lnTo>
                    <a:pt x="60210" y="111760"/>
                  </a:lnTo>
                  <a:lnTo>
                    <a:pt x="137020" y="111760"/>
                  </a:lnTo>
                  <a:lnTo>
                    <a:pt x="137020" y="67310"/>
                  </a:lnTo>
                  <a:lnTo>
                    <a:pt x="60210" y="67310"/>
                  </a:lnTo>
                  <a:lnTo>
                    <a:pt x="60210" y="46990"/>
                  </a:lnTo>
                  <a:lnTo>
                    <a:pt x="147662" y="46990"/>
                  </a:lnTo>
                  <a:lnTo>
                    <a:pt x="147662" y="0"/>
                  </a:lnTo>
                  <a:lnTo>
                    <a:pt x="0" y="0"/>
                  </a:lnTo>
                  <a:lnTo>
                    <a:pt x="0" y="46990"/>
                  </a:lnTo>
                  <a:lnTo>
                    <a:pt x="0" y="67310"/>
                  </a:lnTo>
                  <a:lnTo>
                    <a:pt x="0" y="111760"/>
                  </a:lnTo>
                  <a:lnTo>
                    <a:pt x="0" y="135890"/>
                  </a:lnTo>
                  <a:lnTo>
                    <a:pt x="0" y="181610"/>
                  </a:lnTo>
                  <a:lnTo>
                    <a:pt x="151028" y="181610"/>
                  </a:lnTo>
                  <a:lnTo>
                    <a:pt x="151028" y="1358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568076" y="980816"/>
              <a:ext cx="157521" cy="185813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1785498" y="977975"/>
              <a:ext cx="1372235" cy="190500"/>
            </a:xfrm>
            <a:custGeom>
              <a:avLst/>
              <a:gdLst/>
              <a:ahLst/>
              <a:cxnLst/>
              <a:rect l="l" t="t" r="r" b="b"/>
              <a:pathLst>
                <a:path w="1372234" h="190500">
                  <a:moveTo>
                    <a:pt x="163741" y="128714"/>
                  </a:moveTo>
                  <a:lnTo>
                    <a:pt x="148056" y="92506"/>
                  </a:lnTo>
                  <a:lnTo>
                    <a:pt x="113538" y="76492"/>
                  </a:lnTo>
                  <a:lnTo>
                    <a:pt x="79019" y="68935"/>
                  </a:lnTo>
                  <a:lnTo>
                    <a:pt x="63322" y="58127"/>
                  </a:lnTo>
                  <a:lnTo>
                    <a:pt x="64490" y="53721"/>
                  </a:lnTo>
                  <a:lnTo>
                    <a:pt x="68414" y="50088"/>
                  </a:lnTo>
                  <a:lnTo>
                    <a:pt x="75692" y="47612"/>
                  </a:lnTo>
                  <a:lnTo>
                    <a:pt x="86931" y="46697"/>
                  </a:lnTo>
                  <a:lnTo>
                    <a:pt x="99009" y="47536"/>
                  </a:lnTo>
                  <a:lnTo>
                    <a:pt x="111467" y="50050"/>
                  </a:lnTo>
                  <a:lnTo>
                    <a:pt x="124307" y="54254"/>
                  </a:lnTo>
                  <a:lnTo>
                    <a:pt x="137541" y="60210"/>
                  </a:lnTo>
                  <a:lnTo>
                    <a:pt x="155956" y="15824"/>
                  </a:lnTo>
                  <a:lnTo>
                    <a:pt x="140690" y="8864"/>
                  </a:lnTo>
                  <a:lnTo>
                    <a:pt x="123748" y="3924"/>
                  </a:lnTo>
                  <a:lnTo>
                    <a:pt x="105778" y="990"/>
                  </a:lnTo>
                  <a:lnTo>
                    <a:pt x="87452" y="12"/>
                  </a:lnTo>
                  <a:lnTo>
                    <a:pt x="50482" y="4838"/>
                  </a:lnTo>
                  <a:lnTo>
                    <a:pt x="24041" y="17983"/>
                  </a:lnTo>
                  <a:lnTo>
                    <a:pt x="8153" y="37452"/>
                  </a:lnTo>
                  <a:lnTo>
                    <a:pt x="2857" y="61252"/>
                  </a:lnTo>
                  <a:lnTo>
                    <a:pt x="18554" y="97878"/>
                  </a:lnTo>
                  <a:lnTo>
                    <a:pt x="53073" y="114160"/>
                  </a:lnTo>
                  <a:lnTo>
                    <a:pt x="87591" y="122008"/>
                  </a:lnTo>
                  <a:lnTo>
                    <a:pt x="103289" y="133388"/>
                  </a:lnTo>
                  <a:lnTo>
                    <a:pt x="102044" y="137553"/>
                  </a:lnTo>
                  <a:lnTo>
                    <a:pt x="97993" y="140652"/>
                  </a:lnTo>
                  <a:lnTo>
                    <a:pt x="90690" y="142582"/>
                  </a:lnTo>
                  <a:lnTo>
                    <a:pt x="79667" y="143243"/>
                  </a:lnTo>
                  <a:lnTo>
                    <a:pt x="64287" y="142074"/>
                  </a:lnTo>
                  <a:lnTo>
                    <a:pt x="48628" y="138734"/>
                  </a:lnTo>
                  <a:lnTo>
                    <a:pt x="33515" y="133502"/>
                  </a:lnTo>
                  <a:lnTo>
                    <a:pt x="19735" y="126644"/>
                  </a:lnTo>
                  <a:lnTo>
                    <a:pt x="0" y="171272"/>
                  </a:lnTo>
                  <a:lnTo>
                    <a:pt x="15760" y="178892"/>
                  </a:lnTo>
                  <a:lnTo>
                    <a:pt x="35001" y="184797"/>
                  </a:lnTo>
                  <a:lnTo>
                    <a:pt x="56527" y="188595"/>
                  </a:lnTo>
                  <a:lnTo>
                    <a:pt x="79146" y="189953"/>
                  </a:lnTo>
                  <a:lnTo>
                    <a:pt x="116116" y="185051"/>
                  </a:lnTo>
                  <a:lnTo>
                    <a:pt x="142557" y="171792"/>
                  </a:lnTo>
                  <a:lnTo>
                    <a:pt x="158445" y="152298"/>
                  </a:lnTo>
                  <a:lnTo>
                    <a:pt x="163741" y="128714"/>
                  </a:lnTo>
                  <a:close/>
                </a:path>
                <a:path w="1372234" h="190500">
                  <a:moveTo>
                    <a:pt x="344068" y="4648"/>
                  </a:moveTo>
                  <a:lnTo>
                    <a:pt x="176428" y="4648"/>
                  </a:lnTo>
                  <a:lnTo>
                    <a:pt x="176428" y="51638"/>
                  </a:lnTo>
                  <a:lnTo>
                    <a:pt x="229628" y="51638"/>
                  </a:lnTo>
                  <a:lnTo>
                    <a:pt x="229628" y="186258"/>
                  </a:lnTo>
                  <a:lnTo>
                    <a:pt x="290868" y="186258"/>
                  </a:lnTo>
                  <a:lnTo>
                    <a:pt x="290868" y="51638"/>
                  </a:lnTo>
                  <a:lnTo>
                    <a:pt x="344068" y="51638"/>
                  </a:lnTo>
                  <a:lnTo>
                    <a:pt x="344068" y="4648"/>
                  </a:lnTo>
                  <a:close/>
                </a:path>
                <a:path w="1372234" h="190500">
                  <a:moveTo>
                    <a:pt x="563321" y="94970"/>
                  </a:moveTo>
                  <a:lnTo>
                    <a:pt x="555625" y="56934"/>
                  </a:lnTo>
                  <a:lnTo>
                    <a:pt x="501789" y="7112"/>
                  </a:lnTo>
                  <a:lnTo>
                    <a:pt x="501561" y="7073"/>
                  </a:lnTo>
                  <a:lnTo>
                    <a:pt x="501561" y="94970"/>
                  </a:lnTo>
                  <a:lnTo>
                    <a:pt x="498360" y="114007"/>
                  </a:lnTo>
                  <a:lnTo>
                    <a:pt x="489648" y="128295"/>
                  </a:lnTo>
                  <a:lnTo>
                    <a:pt x="476707" y="137274"/>
                  </a:lnTo>
                  <a:lnTo>
                    <a:pt x="460819" y="140398"/>
                  </a:lnTo>
                  <a:lnTo>
                    <a:pt x="444931" y="137274"/>
                  </a:lnTo>
                  <a:lnTo>
                    <a:pt x="431990" y="128295"/>
                  </a:lnTo>
                  <a:lnTo>
                    <a:pt x="423278" y="114007"/>
                  </a:lnTo>
                  <a:lnTo>
                    <a:pt x="420090" y="94970"/>
                  </a:lnTo>
                  <a:lnTo>
                    <a:pt x="423278" y="75946"/>
                  </a:lnTo>
                  <a:lnTo>
                    <a:pt x="431990" y="61658"/>
                  </a:lnTo>
                  <a:lnTo>
                    <a:pt x="444931" y="52679"/>
                  </a:lnTo>
                  <a:lnTo>
                    <a:pt x="460819" y="49555"/>
                  </a:lnTo>
                  <a:lnTo>
                    <a:pt x="476707" y="52679"/>
                  </a:lnTo>
                  <a:lnTo>
                    <a:pt x="489648" y="61658"/>
                  </a:lnTo>
                  <a:lnTo>
                    <a:pt x="498360" y="75946"/>
                  </a:lnTo>
                  <a:lnTo>
                    <a:pt x="501561" y="94970"/>
                  </a:lnTo>
                  <a:lnTo>
                    <a:pt x="501561" y="7073"/>
                  </a:lnTo>
                  <a:lnTo>
                    <a:pt x="460819" y="0"/>
                  </a:lnTo>
                  <a:lnTo>
                    <a:pt x="419836" y="7112"/>
                  </a:lnTo>
                  <a:lnTo>
                    <a:pt x="366001" y="56934"/>
                  </a:lnTo>
                  <a:lnTo>
                    <a:pt x="358305" y="94970"/>
                  </a:lnTo>
                  <a:lnTo>
                    <a:pt x="366001" y="133032"/>
                  </a:lnTo>
                  <a:lnTo>
                    <a:pt x="387375" y="163093"/>
                  </a:lnTo>
                  <a:lnTo>
                    <a:pt x="419836" y="182841"/>
                  </a:lnTo>
                  <a:lnTo>
                    <a:pt x="460819" y="189953"/>
                  </a:lnTo>
                  <a:lnTo>
                    <a:pt x="501789" y="182841"/>
                  </a:lnTo>
                  <a:lnTo>
                    <a:pt x="534250" y="163093"/>
                  </a:lnTo>
                  <a:lnTo>
                    <a:pt x="550392" y="140398"/>
                  </a:lnTo>
                  <a:lnTo>
                    <a:pt x="555625" y="133032"/>
                  </a:lnTo>
                  <a:lnTo>
                    <a:pt x="563321" y="94970"/>
                  </a:lnTo>
                  <a:close/>
                </a:path>
                <a:path w="1372234" h="190500">
                  <a:moveTo>
                    <a:pt x="768286" y="185801"/>
                  </a:moveTo>
                  <a:lnTo>
                    <a:pt x="737196" y="140119"/>
                  </a:lnTo>
                  <a:lnTo>
                    <a:pt x="730135" y="129755"/>
                  </a:lnTo>
                  <a:lnTo>
                    <a:pt x="744689" y="119811"/>
                  </a:lnTo>
                  <a:lnTo>
                    <a:pt x="755446" y="106845"/>
                  </a:lnTo>
                  <a:lnTo>
                    <a:pt x="760907" y="93941"/>
                  </a:lnTo>
                  <a:lnTo>
                    <a:pt x="762114" y="91071"/>
                  </a:lnTo>
                  <a:lnTo>
                    <a:pt x="764413" y="72656"/>
                  </a:lnTo>
                  <a:lnTo>
                    <a:pt x="760056" y="51384"/>
                  </a:lnTo>
                  <a:lnTo>
                    <a:pt x="758583" y="44221"/>
                  </a:lnTo>
                  <a:lnTo>
                    <a:pt x="741997" y="22631"/>
                  </a:lnTo>
                  <a:lnTo>
                    <a:pt x="715911" y="8940"/>
                  </a:lnTo>
                  <a:lnTo>
                    <a:pt x="702640" y="7099"/>
                  </a:lnTo>
                  <a:lnTo>
                    <a:pt x="702640" y="72656"/>
                  </a:lnTo>
                  <a:lnTo>
                    <a:pt x="701116" y="81572"/>
                  </a:lnTo>
                  <a:lnTo>
                    <a:pt x="696506" y="88265"/>
                  </a:lnTo>
                  <a:lnTo>
                    <a:pt x="688733" y="92468"/>
                  </a:lnTo>
                  <a:lnTo>
                    <a:pt x="677722" y="93941"/>
                  </a:lnTo>
                  <a:lnTo>
                    <a:pt x="655396" y="93941"/>
                  </a:lnTo>
                  <a:lnTo>
                    <a:pt x="655396" y="51384"/>
                  </a:lnTo>
                  <a:lnTo>
                    <a:pt x="677722" y="51384"/>
                  </a:lnTo>
                  <a:lnTo>
                    <a:pt x="688733" y="52844"/>
                  </a:lnTo>
                  <a:lnTo>
                    <a:pt x="696506" y="57061"/>
                  </a:lnTo>
                  <a:lnTo>
                    <a:pt x="701116" y="63754"/>
                  </a:lnTo>
                  <a:lnTo>
                    <a:pt x="702640" y="72656"/>
                  </a:lnTo>
                  <a:lnTo>
                    <a:pt x="702640" y="7099"/>
                  </a:lnTo>
                  <a:lnTo>
                    <a:pt x="681621" y="4152"/>
                  </a:lnTo>
                  <a:lnTo>
                    <a:pt x="594169" y="4152"/>
                  </a:lnTo>
                  <a:lnTo>
                    <a:pt x="594169" y="185801"/>
                  </a:lnTo>
                  <a:lnTo>
                    <a:pt x="655396" y="185801"/>
                  </a:lnTo>
                  <a:lnTo>
                    <a:pt x="655396" y="140119"/>
                  </a:lnTo>
                  <a:lnTo>
                    <a:pt x="672020" y="140119"/>
                  </a:lnTo>
                  <a:lnTo>
                    <a:pt x="702906" y="185801"/>
                  </a:lnTo>
                  <a:lnTo>
                    <a:pt x="768286" y="185801"/>
                  </a:lnTo>
                  <a:close/>
                </a:path>
                <a:path w="1372234" h="190500">
                  <a:moveTo>
                    <a:pt x="1001814" y="185801"/>
                  </a:moveTo>
                  <a:lnTo>
                    <a:pt x="987971" y="154139"/>
                  </a:lnTo>
                  <a:lnTo>
                    <a:pt x="968692" y="110032"/>
                  </a:lnTo>
                  <a:lnTo>
                    <a:pt x="948728" y="64350"/>
                  </a:lnTo>
                  <a:lnTo>
                    <a:pt x="922401" y="4152"/>
                  </a:lnTo>
                  <a:lnTo>
                    <a:pt x="909434" y="4152"/>
                  </a:lnTo>
                  <a:lnTo>
                    <a:pt x="909434" y="110032"/>
                  </a:lnTo>
                  <a:lnTo>
                    <a:pt x="874141" y="110032"/>
                  </a:lnTo>
                  <a:lnTo>
                    <a:pt x="891781" y="64350"/>
                  </a:lnTo>
                  <a:lnTo>
                    <a:pt x="909434" y="110032"/>
                  </a:lnTo>
                  <a:lnTo>
                    <a:pt x="909434" y="4152"/>
                  </a:lnTo>
                  <a:lnTo>
                    <a:pt x="862190" y="4152"/>
                  </a:lnTo>
                  <a:lnTo>
                    <a:pt x="782802" y="185801"/>
                  </a:lnTo>
                  <a:lnTo>
                    <a:pt x="845070" y="185801"/>
                  </a:lnTo>
                  <a:lnTo>
                    <a:pt x="857262" y="154139"/>
                  </a:lnTo>
                  <a:lnTo>
                    <a:pt x="926299" y="154139"/>
                  </a:lnTo>
                  <a:lnTo>
                    <a:pt x="938491" y="185801"/>
                  </a:lnTo>
                  <a:lnTo>
                    <a:pt x="1001814" y="185801"/>
                  </a:lnTo>
                  <a:close/>
                </a:path>
                <a:path w="1372234" h="190500">
                  <a:moveTo>
                    <a:pt x="1189405" y="35026"/>
                  </a:moveTo>
                  <a:lnTo>
                    <a:pt x="1173695" y="20027"/>
                  </a:lnTo>
                  <a:lnTo>
                    <a:pt x="1154404" y="9055"/>
                  </a:lnTo>
                  <a:lnTo>
                    <a:pt x="1131849" y="2298"/>
                  </a:lnTo>
                  <a:lnTo>
                    <a:pt x="1106360" y="0"/>
                  </a:lnTo>
                  <a:lnTo>
                    <a:pt x="1065022" y="6997"/>
                  </a:lnTo>
                  <a:lnTo>
                    <a:pt x="1032497" y="26568"/>
                  </a:lnTo>
                  <a:lnTo>
                    <a:pt x="1011224" y="56603"/>
                  </a:lnTo>
                  <a:lnTo>
                    <a:pt x="1003592" y="94970"/>
                  </a:lnTo>
                  <a:lnTo>
                    <a:pt x="1011199" y="133350"/>
                  </a:lnTo>
                  <a:lnTo>
                    <a:pt x="1032332" y="163385"/>
                  </a:lnTo>
                  <a:lnTo>
                    <a:pt x="1064463" y="182956"/>
                  </a:lnTo>
                  <a:lnTo>
                    <a:pt x="1105065" y="189953"/>
                  </a:lnTo>
                  <a:lnTo>
                    <a:pt x="1125601" y="188468"/>
                  </a:lnTo>
                  <a:lnTo>
                    <a:pt x="1166304" y="176822"/>
                  </a:lnTo>
                  <a:lnTo>
                    <a:pt x="1184211" y="90043"/>
                  </a:lnTo>
                  <a:lnTo>
                    <a:pt x="1131011" y="90043"/>
                  </a:lnTo>
                  <a:lnTo>
                    <a:pt x="1131011" y="135978"/>
                  </a:lnTo>
                  <a:lnTo>
                    <a:pt x="1123492" y="139090"/>
                  </a:lnTo>
                  <a:lnTo>
                    <a:pt x="1116228" y="140398"/>
                  </a:lnTo>
                  <a:lnTo>
                    <a:pt x="1108684" y="140398"/>
                  </a:lnTo>
                  <a:lnTo>
                    <a:pt x="1090866" y="137134"/>
                  </a:lnTo>
                  <a:lnTo>
                    <a:pt x="1077201" y="127914"/>
                  </a:lnTo>
                  <a:lnTo>
                    <a:pt x="1068451" y="113576"/>
                  </a:lnTo>
                  <a:lnTo>
                    <a:pt x="1065364" y="94970"/>
                  </a:lnTo>
                  <a:lnTo>
                    <a:pt x="1068463" y="76060"/>
                  </a:lnTo>
                  <a:lnTo>
                    <a:pt x="1077302" y="61760"/>
                  </a:lnTo>
                  <a:lnTo>
                    <a:pt x="1091209" y="52717"/>
                  </a:lnTo>
                  <a:lnTo>
                    <a:pt x="1109484" y="49555"/>
                  </a:lnTo>
                  <a:lnTo>
                    <a:pt x="1121029" y="50825"/>
                  </a:lnTo>
                  <a:lnTo>
                    <a:pt x="1131595" y="54597"/>
                  </a:lnTo>
                  <a:lnTo>
                    <a:pt x="1141298" y="60845"/>
                  </a:lnTo>
                  <a:lnTo>
                    <a:pt x="1150213" y="69557"/>
                  </a:lnTo>
                  <a:lnTo>
                    <a:pt x="1189405" y="35026"/>
                  </a:lnTo>
                  <a:close/>
                </a:path>
                <a:path w="1372234" h="190500">
                  <a:moveTo>
                    <a:pt x="1372057" y="139611"/>
                  </a:moveTo>
                  <a:lnTo>
                    <a:pt x="1281239" y="139611"/>
                  </a:lnTo>
                  <a:lnTo>
                    <a:pt x="1281239" y="115481"/>
                  </a:lnTo>
                  <a:lnTo>
                    <a:pt x="1358049" y="115481"/>
                  </a:lnTo>
                  <a:lnTo>
                    <a:pt x="1358049" y="71031"/>
                  </a:lnTo>
                  <a:lnTo>
                    <a:pt x="1281239" y="71031"/>
                  </a:lnTo>
                  <a:lnTo>
                    <a:pt x="1281239" y="50711"/>
                  </a:lnTo>
                  <a:lnTo>
                    <a:pt x="1368691" y="50711"/>
                  </a:lnTo>
                  <a:lnTo>
                    <a:pt x="1368691" y="3721"/>
                  </a:lnTo>
                  <a:lnTo>
                    <a:pt x="1221028" y="3721"/>
                  </a:lnTo>
                  <a:lnTo>
                    <a:pt x="1221028" y="50711"/>
                  </a:lnTo>
                  <a:lnTo>
                    <a:pt x="1221028" y="71031"/>
                  </a:lnTo>
                  <a:lnTo>
                    <a:pt x="1221028" y="115481"/>
                  </a:lnTo>
                  <a:lnTo>
                    <a:pt x="1221028" y="139611"/>
                  </a:lnTo>
                  <a:lnTo>
                    <a:pt x="1221028" y="185331"/>
                  </a:lnTo>
                  <a:lnTo>
                    <a:pt x="1372057" y="185331"/>
                  </a:lnTo>
                  <a:lnTo>
                    <a:pt x="1372057" y="1396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330"/>
              </a:lnSpc>
            </a:pPr>
            <a:r>
              <a:rPr spc="-375" dirty="0"/>
              <a:t>EAGEGET.ORG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Irina Kovalevska</cp:lastModifiedBy>
  <cp:revision>2</cp:revision>
  <dcterms:created xsi:type="dcterms:W3CDTF">2024-09-30T13:41:30Z</dcterms:created>
  <dcterms:modified xsi:type="dcterms:W3CDTF">2024-09-30T13:44:21Z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2024-08-08T00:00:00Z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2024-09-30T00:00:00Z</vt:filetime>
  </property>
  <property fmtid="{D5CDD505-2E9C-101B-9397-08002B2CF9AE}" pid="5" name="Producer">
    <vt:lpwstr>Adobe PDF Library 17.0</vt:lpwstr>
  </property>
</Properties>
</file>