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224000" cy="20104100"/>
  <p:notesSz cx="14224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800" y="6232271"/>
            <a:ext cx="120904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3600" y="11258296"/>
            <a:ext cx="99568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120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2536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45148" y="18824130"/>
            <a:ext cx="13536930" cy="942340"/>
          </a:xfrm>
          <a:custGeom>
            <a:avLst/>
            <a:gdLst/>
            <a:ahLst/>
            <a:cxnLst/>
            <a:rect l="l" t="t" r="r" b="b"/>
            <a:pathLst>
              <a:path w="13536930" h="942340">
                <a:moveTo>
                  <a:pt x="13536678" y="0"/>
                </a:moveTo>
                <a:lnTo>
                  <a:pt x="0" y="0"/>
                </a:lnTo>
                <a:lnTo>
                  <a:pt x="0" y="941800"/>
                </a:lnTo>
                <a:lnTo>
                  <a:pt x="13536678" y="941800"/>
                </a:lnTo>
                <a:lnTo>
                  <a:pt x="13536678" y="0"/>
                </a:lnTo>
                <a:close/>
              </a:path>
            </a:pathLst>
          </a:custGeom>
          <a:solidFill>
            <a:srgbClr val="00B7C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45146" y="18871325"/>
            <a:ext cx="13536930" cy="0"/>
          </a:xfrm>
          <a:custGeom>
            <a:avLst/>
            <a:gdLst/>
            <a:ahLst/>
            <a:cxnLst/>
            <a:rect l="l" t="t" r="r" b="b"/>
            <a:pathLst>
              <a:path w="13536930" h="0">
                <a:moveTo>
                  <a:pt x="0" y="0"/>
                </a:moveTo>
                <a:lnTo>
                  <a:pt x="13536678" y="0"/>
                </a:lnTo>
              </a:path>
            </a:pathLst>
          </a:custGeom>
          <a:ln w="6102">
            <a:solidFill>
              <a:srgbClr val="A8DEE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45146" y="19713357"/>
            <a:ext cx="13536930" cy="0"/>
          </a:xfrm>
          <a:custGeom>
            <a:avLst/>
            <a:gdLst/>
            <a:ahLst/>
            <a:cxnLst/>
            <a:rect l="l" t="t" r="r" b="b"/>
            <a:pathLst>
              <a:path w="13536930" h="0">
                <a:moveTo>
                  <a:pt x="0" y="0"/>
                </a:moveTo>
                <a:lnTo>
                  <a:pt x="13536678" y="0"/>
                </a:lnTo>
              </a:path>
            </a:pathLst>
          </a:custGeom>
          <a:ln w="6102">
            <a:solidFill>
              <a:srgbClr val="A8DEE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0974" y="316753"/>
            <a:ext cx="13691869" cy="1368425"/>
          </a:xfrm>
          <a:custGeom>
            <a:avLst/>
            <a:gdLst/>
            <a:ahLst/>
            <a:cxnLst/>
            <a:rect l="l" t="t" r="r" b="b"/>
            <a:pathLst>
              <a:path w="13691869" h="1368425">
                <a:moveTo>
                  <a:pt x="13691634" y="0"/>
                </a:moveTo>
                <a:lnTo>
                  <a:pt x="0" y="0"/>
                </a:lnTo>
                <a:lnTo>
                  <a:pt x="0" y="1367875"/>
                </a:lnTo>
                <a:lnTo>
                  <a:pt x="13691634" y="1367875"/>
                </a:lnTo>
                <a:lnTo>
                  <a:pt x="13691634" y="0"/>
                </a:lnTo>
                <a:close/>
              </a:path>
            </a:pathLst>
          </a:custGeom>
          <a:solidFill>
            <a:srgbClr val="231F20">
              <a:alpha val="25000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8163" y="338130"/>
            <a:ext cx="6799401" cy="1218783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338169" y="338142"/>
            <a:ext cx="6781800" cy="1219200"/>
          </a:xfrm>
          <a:custGeom>
            <a:avLst/>
            <a:gdLst/>
            <a:ahLst/>
            <a:cxnLst/>
            <a:rect l="l" t="t" r="r" b="b"/>
            <a:pathLst>
              <a:path w="6781800" h="1219200">
                <a:moveTo>
                  <a:pt x="0" y="1218770"/>
                </a:moveTo>
                <a:lnTo>
                  <a:pt x="6781426" y="1218770"/>
                </a:lnTo>
                <a:lnTo>
                  <a:pt x="6781426" y="0"/>
                </a:lnTo>
                <a:lnTo>
                  <a:pt x="0" y="0"/>
                </a:lnTo>
                <a:lnTo>
                  <a:pt x="0" y="1218770"/>
                </a:lnTo>
                <a:close/>
              </a:path>
            </a:pathLst>
          </a:custGeom>
          <a:solidFill>
            <a:srgbClr val="2A6E8F">
              <a:alpha val="38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38169" y="338142"/>
            <a:ext cx="6781800" cy="1219200"/>
          </a:xfrm>
          <a:custGeom>
            <a:avLst/>
            <a:gdLst/>
            <a:ahLst/>
            <a:cxnLst/>
            <a:rect l="l" t="t" r="r" b="b"/>
            <a:pathLst>
              <a:path w="6781800" h="1219200">
                <a:moveTo>
                  <a:pt x="0" y="1218770"/>
                </a:moveTo>
                <a:lnTo>
                  <a:pt x="6781426" y="1218770"/>
                </a:lnTo>
                <a:lnTo>
                  <a:pt x="6781426" y="0"/>
                </a:lnTo>
                <a:lnTo>
                  <a:pt x="0" y="0"/>
                </a:lnTo>
                <a:lnTo>
                  <a:pt x="0" y="1218770"/>
                </a:lnTo>
                <a:close/>
              </a:path>
            </a:pathLst>
          </a:custGeom>
          <a:solidFill>
            <a:srgbClr val="231F20">
              <a:alpha val="3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38169" y="338142"/>
            <a:ext cx="6781800" cy="1219200"/>
          </a:xfrm>
          <a:custGeom>
            <a:avLst/>
            <a:gdLst/>
            <a:ahLst/>
            <a:cxnLst/>
            <a:rect l="l" t="t" r="r" b="b"/>
            <a:pathLst>
              <a:path w="6781800" h="1219200">
                <a:moveTo>
                  <a:pt x="0" y="1218770"/>
                </a:moveTo>
                <a:lnTo>
                  <a:pt x="6781426" y="1218770"/>
                </a:lnTo>
                <a:lnTo>
                  <a:pt x="6781426" y="0"/>
                </a:lnTo>
                <a:lnTo>
                  <a:pt x="0" y="0"/>
                </a:lnTo>
                <a:lnTo>
                  <a:pt x="0" y="1218770"/>
                </a:lnTo>
                <a:close/>
              </a:path>
            </a:pathLst>
          </a:custGeom>
          <a:solidFill>
            <a:srgbClr val="2A6E8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119583" y="338130"/>
            <a:ext cx="6762242" cy="121878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38169" y="338136"/>
            <a:ext cx="13543658" cy="1218776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1008681" y="740294"/>
            <a:ext cx="1751964" cy="414020"/>
          </a:xfrm>
          <a:custGeom>
            <a:avLst/>
            <a:gdLst/>
            <a:ahLst/>
            <a:cxnLst/>
            <a:rect l="l" t="t" r="r" b="b"/>
            <a:pathLst>
              <a:path w="1751964" h="414019">
                <a:moveTo>
                  <a:pt x="1725185" y="8165"/>
                </a:moveTo>
                <a:lnTo>
                  <a:pt x="1342649" y="8165"/>
                </a:lnTo>
                <a:lnTo>
                  <a:pt x="1342649" y="35568"/>
                </a:lnTo>
                <a:lnTo>
                  <a:pt x="1367484" y="38520"/>
                </a:lnTo>
                <a:lnTo>
                  <a:pt x="1383465" y="47376"/>
                </a:lnTo>
                <a:lnTo>
                  <a:pt x="1392011" y="62137"/>
                </a:lnTo>
                <a:lnTo>
                  <a:pt x="1394544" y="82805"/>
                </a:lnTo>
                <a:lnTo>
                  <a:pt x="1394544" y="328297"/>
                </a:lnTo>
                <a:lnTo>
                  <a:pt x="1391519" y="351879"/>
                </a:lnTo>
                <a:lnTo>
                  <a:pt x="1382154" y="367369"/>
                </a:lnTo>
                <a:lnTo>
                  <a:pt x="1366010" y="375862"/>
                </a:lnTo>
                <a:lnTo>
                  <a:pt x="1342649" y="378450"/>
                </a:lnTo>
                <a:lnTo>
                  <a:pt x="1342649" y="405853"/>
                </a:lnTo>
                <a:lnTo>
                  <a:pt x="1733930" y="405853"/>
                </a:lnTo>
                <a:lnTo>
                  <a:pt x="1738793" y="378450"/>
                </a:lnTo>
                <a:lnTo>
                  <a:pt x="1572400" y="378450"/>
                </a:lnTo>
                <a:lnTo>
                  <a:pt x="1533834" y="374705"/>
                </a:lnTo>
                <a:lnTo>
                  <a:pt x="1510957" y="363798"/>
                </a:lnTo>
                <a:lnTo>
                  <a:pt x="1499997" y="346222"/>
                </a:lnTo>
                <a:lnTo>
                  <a:pt x="1497182" y="322469"/>
                </a:lnTo>
                <a:lnTo>
                  <a:pt x="1497182" y="210507"/>
                </a:lnTo>
                <a:lnTo>
                  <a:pt x="1682029" y="210507"/>
                </a:lnTo>
                <a:lnTo>
                  <a:pt x="1682029" y="183099"/>
                </a:lnTo>
                <a:lnTo>
                  <a:pt x="1497182" y="183099"/>
                </a:lnTo>
                <a:lnTo>
                  <a:pt x="1497182" y="35568"/>
                </a:lnTo>
                <a:lnTo>
                  <a:pt x="1725185" y="35568"/>
                </a:lnTo>
                <a:lnTo>
                  <a:pt x="1725185" y="8165"/>
                </a:lnTo>
                <a:close/>
              </a:path>
              <a:path w="1751964" h="414019">
                <a:moveTo>
                  <a:pt x="1751419" y="307306"/>
                </a:moveTo>
                <a:lnTo>
                  <a:pt x="1711186" y="307306"/>
                </a:lnTo>
                <a:lnTo>
                  <a:pt x="1675889" y="343514"/>
                </a:lnTo>
                <a:lnTo>
                  <a:pt x="1643544" y="365182"/>
                </a:lnTo>
                <a:lnTo>
                  <a:pt x="1610324" y="375697"/>
                </a:lnTo>
                <a:lnTo>
                  <a:pt x="1572400" y="378450"/>
                </a:lnTo>
                <a:lnTo>
                  <a:pt x="1738793" y="378450"/>
                </a:lnTo>
                <a:lnTo>
                  <a:pt x="1751419" y="307306"/>
                </a:lnTo>
                <a:close/>
              </a:path>
              <a:path w="1751964" h="414019">
                <a:moveTo>
                  <a:pt x="1682029" y="210507"/>
                </a:moveTo>
                <a:lnTo>
                  <a:pt x="1564240" y="210507"/>
                </a:lnTo>
                <a:lnTo>
                  <a:pt x="1594341" y="212639"/>
                </a:lnTo>
                <a:lnTo>
                  <a:pt x="1616572" y="220566"/>
                </a:lnTo>
                <a:lnTo>
                  <a:pt x="1632463" y="236583"/>
                </a:lnTo>
                <a:lnTo>
                  <a:pt x="1643543" y="262987"/>
                </a:lnTo>
                <a:lnTo>
                  <a:pt x="1682029" y="262987"/>
                </a:lnTo>
                <a:lnTo>
                  <a:pt x="1682029" y="210507"/>
                </a:lnTo>
                <a:close/>
              </a:path>
              <a:path w="1751964" h="414019">
                <a:moveTo>
                  <a:pt x="1682029" y="134115"/>
                </a:moveTo>
                <a:lnTo>
                  <a:pt x="1643543" y="134115"/>
                </a:lnTo>
                <a:lnTo>
                  <a:pt x="1634722" y="156530"/>
                </a:lnTo>
                <a:lnTo>
                  <a:pt x="1620218" y="171728"/>
                </a:lnTo>
                <a:lnTo>
                  <a:pt x="1598280" y="180365"/>
                </a:lnTo>
                <a:lnTo>
                  <a:pt x="1567157" y="183099"/>
                </a:lnTo>
                <a:lnTo>
                  <a:pt x="1682029" y="183099"/>
                </a:lnTo>
                <a:lnTo>
                  <a:pt x="1682029" y="134115"/>
                </a:lnTo>
                <a:close/>
              </a:path>
              <a:path w="1751964" h="414019">
                <a:moveTo>
                  <a:pt x="1725185" y="35568"/>
                </a:moveTo>
                <a:lnTo>
                  <a:pt x="1579397" y="35568"/>
                </a:lnTo>
                <a:lnTo>
                  <a:pt x="1611834" y="37919"/>
                </a:lnTo>
                <a:lnTo>
                  <a:pt x="1638149" y="46503"/>
                </a:lnTo>
                <a:lnTo>
                  <a:pt x="1662058" y="63614"/>
                </a:lnTo>
                <a:lnTo>
                  <a:pt x="1687278" y="91549"/>
                </a:lnTo>
                <a:lnTo>
                  <a:pt x="1725185" y="91549"/>
                </a:lnTo>
                <a:lnTo>
                  <a:pt x="1725185" y="35568"/>
                </a:lnTo>
                <a:close/>
              </a:path>
              <a:path w="1751964" h="414019">
                <a:moveTo>
                  <a:pt x="1119531" y="0"/>
                </a:moveTo>
                <a:lnTo>
                  <a:pt x="1065542" y="4579"/>
                </a:lnTo>
                <a:lnTo>
                  <a:pt x="1018265" y="17612"/>
                </a:lnTo>
                <a:lnTo>
                  <a:pt x="977849" y="38038"/>
                </a:lnTo>
                <a:lnTo>
                  <a:pt x="944444" y="64799"/>
                </a:lnTo>
                <a:lnTo>
                  <a:pt x="918202" y="96836"/>
                </a:lnTo>
                <a:lnTo>
                  <a:pt x="899271" y="133090"/>
                </a:lnTo>
                <a:lnTo>
                  <a:pt x="887803" y="172500"/>
                </a:lnTo>
                <a:lnTo>
                  <a:pt x="883947" y="214009"/>
                </a:lnTo>
                <a:lnTo>
                  <a:pt x="888012" y="258238"/>
                </a:lnTo>
                <a:lnTo>
                  <a:pt x="899956" y="297567"/>
                </a:lnTo>
                <a:lnTo>
                  <a:pt x="919403" y="331691"/>
                </a:lnTo>
                <a:lnTo>
                  <a:pt x="945977" y="360300"/>
                </a:lnTo>
                <a:lnTo>
                  <a:pt x="979303" y="383087"/>
                </a:lnTo>
                <a:lnTo>
                  <a:pt x="1019005" y="399745"/>
                </a:lnTo>
                <a:lnTo>
                  <a:pt x="1064705" y="409965"/>
                </a:lnTo>
                <a:lnTo>
                  <a:pt x="1116030" y="413440"/>
                </a:lnTo>
                <a:lnTo>
                  <a:pt x="1159145" y="411287"/>
                </a:lnTo>
                <a:lnTo>
                  <a:pt x="1205387" y="405500"/>
                </a:lnTo>
                <a:lnTo>
                  <a:pt x="1248570" y="397091"/>
                </a:lnTo>
                <a:lnTo>
                  <a:pt x="1282505" y="387069"/>
                </a:lnTo>
                <a:lnTo>
                  <a:pt x="1282504" y="386031"/>
                </a:lnTo>
                <a:lnTo>
                  <a:pt x="1131193" y="386031"/>
                </a:lnTo>
                <a:lnTo>
                  <a:pt x="1091856" y="380440"/>
                </a:lnTo>
                <a:lnTo>
                  <a:pt x="1032135" y="337413"/>
                </a:lnTo>
                <a:lnTo>
                  <a:pt x="1012626" y="301110"/>
                </a:lnTo>
                <a:lnTo>
                  <a:pt x="1000599" y="255705"/>
                </a:lnTo>
                <a:lnTo>
                  <a:pt x="996493" y="201763"/>
                </a:lnTo>
                <a:lnTo>
                  <a:pt x="1001535" y="140412"/>
                </a:lnTo>
                <a:lnTo>
                  <a:pt x="1016300" y="92104"/>
                </a:lnTo>
                <a:lnTo>
                  <a:pt x="1040701" y="56368"/>
                </a:lnTo>
                <a:lnTo>
                  <a:pt x="1074041" y="34737"/>
                </a:lnTo>
                <a:lnTo>
                  <a:pt x="1116030" y="27408"/>
                </a:lnTo>
                <a:lnTo>
                  <a:pt x="1264842" y="27408"/>
                </a:lnTo>
                <a:lnTo>
                  <a:pt x="1250471" y="20662"/>
                </a:lnTo>
                <a:lnTo>
                  <a:pt x="1210235" y="9474"/>
                </a:lnTo>
                <a:lnTo>
                  <a:pt x="1165319" y="2441"/>
                </a:lnTo>
                <a:lnTo>
                  <a:pt x="1119531" y="0"/>
                </a:lnTo>
                <a:close/>
              </a:path>
              <a:path w="1751964" h="414019">
                <a:moveTo>
                  <a:pt x="1327087" y="210507"/>
                </a:moveTo>
                <a:lnTo>
                  <a:pt x="1134962" y="210507"/>
                </a:lnTo>
                <a:lnTo>
                  <a:pt x="1134962" y="237910"/>
                </a:lnTo>
                <a:lnTo>
                  <a:pt x="1155314" y="240847"/>
                </a:lnTo>
                <a:lnTo>
                  <a:pt x="1168906" y="249480"/>
                </a:lnTo>
                <a:lnTo>
                  <a:pt x="1176695" y="263545"/>
                </a:lnTo>
                <a:lnTo>
                  <a:pt x="1179640" y="282778"/>
                </a:lnTo>
                <a:lnTo>
                  <a:pt x="1179675" y="375288"/>
                </a:lnTo>
                <a:lnTo>
                  <a:pt x="1168484" y="379934"/>
                </a:lnTo>
                <a:lnTo>
                  <a:pt x="1156872" y="383297"/>
                </a:lnTo>
                <a:lnTo>
                  <a:pt x="1144542" y="385342"/>
                </a:lnTo>
                <a:lnTo>
                  <a:pt x="1131193" y="386031"/>
                </a:lnTo>
                <a:lnTo>
                  <a:pt x="1282504" y="386031"/>
                </a:lnTo>
                <a:lnTo>
                  <a:pt x="1282415" y="282778"/>
                </a:lnTo>
                <a:lnTo>
                  <a:pt x="1306735" y="240847"/>
                </a:lnTo>
                <a:lnTo>
                  <a:pt x="1327087" y="237910"/>
                </a:lnTo>
                <a:lnTo>
                  <a:pt x="1327087" y="210507"/>
                </a:lnTo>
                <a:close/>
              </a:path>
              <a:path w="1751964" h="414019">
                <a:moveTo>
                  <a:pt x="1264842" y="27408"/>
                </a:moveTo>
                <a:lnTo>
                  <a:pt x="1116030" y="27408"/>
                </a:lnTo>
                <a:lnTo>
                  <a:pt x="1157753" y="35635"/>
                </a:lnTo>
                <a:lnTo>
                  <a:pt x="1195702" y="58239"/>
                </a:lnTo>
                <a:lnTo>
                  <a:pt x="1227636" y="92104"/>
                </a:lnTo>
                <a:lnTo>
                  <a:pt x="1251314" y="134115"/>
                </a:lnTo>
                <a:lnTo>
                  <a:pt x="1282224" y="134115"/>
                </a:lnTo>
                <a:lnTo>
                  <a:pt x="1282224" y="35635"/>
                </a:lnTo>
                <a:lnTo>
                  <a:pt x="1282367" y="35635"/>
                </a:lnTo>
                <a:lnTo>
                  <a:pt x="1264842" y="27408"/>
                </a:lnTo>
                <a:close/>
              </a:path>
              <a:path w="1751964" h="414019">
                <a:moveTo>
                  <a:pt x="705983" y="8165"/>
                </a:moveTo>
                <a:lnTo>
                  <a:pt x="596933" y="8165"/>
                </a:lnTo>
                <a:lnTo>
                  <a:pt x="610348" y="35568"/>
                </a:lnTo>
                <a:lnTo>
                  <a:pt x="496054" y="326555"/>
                </a:lnTo>
                <a:lnTo>
                  <a:pt x="487390" y="345404"/>
                </a:lnTo>
                <a:lnTo>
                  <a:pt x="476157" y="360152"/>
                </a:lnTo>
                <a:lnTo>
                  <a:pt x="459566" y="371076"/>
                </a:lnTo>
                <a:lnTo>
                  <a:pt x="434830" y="378450"/>
                </a:lnTo>
                <a:lnTo>
                  <a:pt x="434830" y="405853"/>
                </a:lnTo>
                <a:lnTo>
                  <a:pt x="571862" y="405853"/>
                </a:lnTo>
                <a:lnTo>
                  <a:pt x="571862" y="378450"/>
                </a:lnTo>
                <a:lnTo>
                  <a:pt x="549301" y="371395"/>
                </a:lnTo>
                <a:lnTo>
                  <a:pt x="537018" y="357017"/>
                </a:lnTo>
                <a:lnTo>
                  <a:pt x="534139" y="336298"/>
                </a:lnTo>
                <a:lnTo>
                  <a:pt x="539789" y="310223"/>
                </a:lnTo>
                <a:lnTo>
                  <a:pt x="565897" y="237910"/>
                </a:lnTo>
                <a:lnTo>
                  <a:pt x="795309" y="237910"/>
                </a:lnTo>
                <a:lnTo>
                  <a:pt x="784654" y="210507"/>
                </a:lnTo>
                <a:lnTo>
                  <a:pt x="575793" y="210507"/>
                </a:lnTo>
                <a:lnTo>
                  <a:pt x="623757" y="75223"/>
                </a:lnTo>
                <a:lnTo>
                  <a:pt x="732056" y="75223"/>
                </a:lnTo>
                <a:lnTo>
                  <a:pt x="705983" y="8165"/>
                </a:lnTo>
                <a:close/>
              </a:path>
              <a:path w="1751964" h="414019">
                <a:moveTo>
                  <a:pt x="795309" y="237910"/>
                </a:moveTo>
                <a:lnTo>
                  <a:pt x="687546" y="237910"/>
                </a:lnTo>
                <a:lnTo>
                  <a:pt x="721146" y="323638"/>
                </a:lnTo>
                <a:lnTo>
                  <a:pt x="727159" y="346716"/>
                </a:lnTo>
                <a:lnTo>
                  <a:pt x="723769" y="363069"/>
                </a:lnTo>
                <a:lnTo>
                  <a:pt x="710318" y="373410"/>
                </a:lnTo>
                <a:lnTo>
                  <a:pt x="686150" y="378450"/>
                </a:lnTo>
                <a:lnTo>
                  <a:pt x="686150" y="405853"/>
                </a:lnTo>
                <a:lnTo>
                  <a:pt x="883255" y="405853"/>
                </a:lnTo>
                <a:lnTo>
                  <a:pt x="883255" y="378450"/>
                </a:lnTo>
                <a:lnTo>
                  <a:pt x="866864" y="375653"/>
                </a:lnTo>
                <a:lnTo>
                  <a:pt x="853151" y="367006"/>
                </a:lnTo>
                <a:lnTo>
                  <a:pt x="841517" y="352128"/>
                </a:lnTo>
                <a:lnTo>
                  <a:pt x="831360" y="330635"/>
                </a:lnTo>
                <a:lnTo>
                  <a:pt x="795309" y="237910"/>
                </a:lnTo>
                <a:close/>
              </a:path>
              <a:path w="1751964" h="414019">
                <a:moveTo>
                  <a:pt x="732056" y="75223"/>
                </a:moveTo>
                <a:lnTo>
                  <a:pt x="623757" y="75223"/>
                </a:lnTo>
                <a:lnTo>
                  <a:pt x="677119" y="210507"/>
                </a:lnTo>
                <a:lnTo>
                  <a:pt x="784654" y="210507"/>
                </a:lnTo>
                <a:lnTo>
                  <a:pt x="732056" y="75223"/>
                </a:lnTo>
                <a:close/>
              </a:path>
              <a:path w="1751964" h="414019">
                <a:moveTo>
                  <a:pt x="382530" y="8165"/>
                </a:moveTo>
                <a:lnTo>
                  <a:pt x="0" y="8165"/>
                </a:lnTo>
                <a:lnTo>
                  <a:pt x="0" y="35568"/>
                </a:lnTo>
                <a:lnTo>
                  <a:pt x="24835" y="38520"/>
                </a:lnTo>
                <a:lnTo>
                  <a:pt x="40815" y="47376"/>
                </a:lnTo>
                <a:lnTo>
                  <a:pt x="49361" y="62137"/>
                </a:lnTo>
                <a:lnTo>
                  <a:pt x="51894" y="82805"/>
                </a:lnTo>
                <a:lnTo>
                  <a:pt x="51894" y="328297"/>
                </a:lnTo>
                <a:lnTo>
                  <a:pt x="48870" y="351879"/>
                </a:lnTo>
                <a:lnTo>
                  <a:pt x="39504" y="367369"/>
                </a:lnTo>
                <a:lnTo>
                  <a:pt x="23360" y="375862"/>
                </a:lnTo>
                <a:lnTo>
                  <a:pt x="0" y="378450"/>
                </a:lnTo>
                <a:lnTo>
                  <a:pt x="0" y="405853"/>
                </a:lnTo>
                <a:lnTo>
                  <a:pt x="391274" y="405853"/>
                </a:lnTo>
                <a:lnTo>
                  <a:pt x="396139" y="378450"/>
                </a:lnTo>
                <a:lnTo>
                  <a:pt x="229750" y="378450"/>
                </a:lnTo>
                <a:lnTo>
                  <a:pt x="191181" y="374705"/>
                </a:lnTo>
                <a:lnTo>
                  <a:pt x="168303" y="363798"/>
                </a:lnTo>
                <a:lnTo>
                  <a:pt x="157342" y="346222"/>
                </a:lnTo>
                <a:lnTo>
                  <a:pt x="154527" y="322469"/>
                </a:lnTo>
                <a:lnTo>
                  <a:pt x="154527" y="210507"/>
                </a:lnTo>
                <a:lnTo>
                  <a:pt x="339374" y="210507"/>
                </a:lnTo>
                <a:lnTo>
                  <a:pt x="339374" y="183099"/>
                </a:lnTo>
                <a:lnTo>
                  <a:pt x="154527" y="183099"/>
                </a:lnTo>
                <a:lnTo>
                  <a:pt x="154527" y="35568"/>
                </a:lnTo>
                <a:lnTo>
                  <a:pt x="382530" y="35568"/>
                </a:lnTo>
                <a:lnTo>
                  <a:pt x="382530" y="8165"/>
                </a:lnTo>
                <a:close/>
              </a:path>
              <a:path w="1751964" h="414019">
                <a:moveTo>
                  <a:pt x="408769" y="307306"/>
                </a:moveTo>
                <a:lnTo>
                  <a:pt x="368536" y="307306"/>
                </a:lnTo>
                <a:lnTo>
                  <a:pt x="333238" y="343514"/>
                </a:lnTo>
                <a:lnTo>
                  <a:pt x="300892" y="365182"/>
                </a:lnTo>
                <a:lnTo>
                  <a:pt x="267672" y="375697"/>
                </a:lnTo>
                <a:lnTo>
                  <a:pt x="229750" y="378450"/>
                </a:lnTo>
                <a:lnTo>
                  <a:pt x="396139" y="378450"/>
                </a:lnTo>
                <a:lnTo>
                  <a:pt x="408769" y="307306"/>
                </a:lnTo>
                <a:close/>
              </a:path>
              <a:path w="1751964" h="414019">
                <a:moveTo>
                  <a:pt x="339374" y="210507"/>
                </a:moveTo>
                <a:lnTo>
                  <a:pt x="221584" y="210507"/>
                </a:lnTo>
                <a:lnTo>
                  <a:pt x="251688" y="212639"/>
                </a:lnTo>
                <a:lnTo>
                  <a:pt x="273919" y="220566"/>
                </a:lnTo>
                <a:lnTo>
                  <a:pt x="289809" y="236583"/>
                </a:lnTo>
                <a:lnTo>
                  <a:pt x="300888" y="262987"/>
                </a:lnTo>
                <a:lnTo>
                  <a:pt x="339374" y="262987"/>
                </a:lnTo>
                <a:lnTo>
                  <a:pt x="339374" y="210507"/>
                </a:lnTo>
                <a:close/>
              </a:path>
              <a:path w="1751964" h="414019">
                <a:moveTo>
                  <a:pt x="339374" y="134115"/>
                </a:moveTo>
                <a:lnTo>
                  <a:pt x="300888" y="134115"/>
                </a:lnTo>
                <a:lnTo>
                  <a:pt x="292070" y="156530"/>
                </a:lnTo>
                <a:lnTo>
                  <a:pt x="277565" y="171728"/>
                </a:lnTo>
                <a:lnTo>
                  <a:pt x="255625" y="180365"/>
                </a:lnTo>
                <a:lnTo>
                  <a:pt x="224501" y="183099"/>
                </a:lnTo>
                <a:lnTo>
                  <a:pt x="339374" y="183099"/>
                </a:lnTo>
                <a:lnTo>
                  <a:pt x="339374" y="134115"/>
                </a:lnTo>
                <a:close/>
              </a:path>
              <a:path w="1751964" h="414019">
                <a:moveTo>
                  <a:pt x="382530" y="35568"/>
                </a:moveTo>
                <a:lnTo>
                  <a:pt x="236747" y="35568"/>
                </a:lnTo>
                <a:lnTo>
                  <a:pt x="269181" y="37919"/>
                </a:lnTo>
                <a:lnTo>
                  <a:pt x="295495" y="46503"/>
                </a:lnTo>
                <a:lnTo>
                  <a:pt x="319405" y="63614"/>
                </a:lnTo>
                <a:lnTo>
                  <a:pt x="344629" y="91549"/>
                </a:lnTo>
                <a:lnTo>
                  <a:pt x="382530" y="91549"/>
                </a:lnTo>
                <a:lnTo>
                  <a:pt x="382530" y="355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200" y="804164"/>
            <a:ext cx="128016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200" y="4623943"/>
            <a:ext cx="128016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36160" y="18696814"/>
            <a:ext cx="45516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120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4128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576112" y="18996012"/>
            <a:ext cx="3075305" cy="598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750" spc="-375" b="1">
                <a:solidFill>
                  <a:srgbClr val="FFFFFF"/>
                </a:solidFill>
                <a:latin typeface="Arial"/>
                <a:cs typeface="Arial"/>
              </a:rPr>
              <a:t>EAGEGET.ORG</a:t>
            </a:r>
            <a:endParaRPr sz="375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338169" y="338150"/>
            <a:ext cx="13543915" cy="19427825"/>
            <a:chOff x="338169" y="338150"/>
            <a:chExt cx="13543915" cy="19427825"/>
          </a:xfrm>
        </p:grpSpPr>
        <p:sp>
          <p:nvSpPr>
            <p:cNvPr id="4" name="object 4" descr=""/>
            <p:cNvSpPr/>
            <p:nvPr/>
          </p:nvSpPr>
          <p:spPr>
            <a:xfrm>
              <a:off x="344134" y="344114"/>
              <a:ext cx="13531850" cy="19416395"/>
            </a:xfrm>
            <a:custGeom>
              <a:avLst/>
              <a:gdLst/>
              <a:ahLst/>
              <a:cxnLst/>
              <a:rect l="l" t="t" r="r" b="b"/>
              <a:pathLst>
                <a:path w="13531850" h="19416395">
                  <a:moveTo>
                    <a:pt x="0" y="19415850"/>
                  </a:moveTo>
                  <a:lnTo>
                    <a:pt x="13531727" y="19415850"/>
                  </a:lnTo>
                  <a:lnTo>
                    <a:pt x="13531727" y="0"/>
                  </a:lnTo>
                  <a:lnTo>
                    <a:pt x="0" y="0"/>
                  </a:lnTo>
                  <a:lnTo>
                    <a:pt x="0" y="19415850"/>
                  </a:lnTo>
                  <a:close/>
                </a:path>
              </a:pathLst>
            </a:custGeom>
            <a:ln w="11929">
              <a:solidFill>
                <a:srgbClr val="58595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0389861" y="516966"/>
              <a:ext cx="2862580" cy="1005205"/>
            </a:xfrm>
            <a:custGeom>
              <a:avLst/>
              <a:gdLst/>
              <a:ahLst/>
              <a:cxnLst/>
              <a:rect l="l" t="t" r="r" b="b"/>
              <a:pathLst>
                <a:path w="2862580" h="1005205">
                  <a:moveTo>
                    <a:pt x="2862445" y="0"/>
                  </a:moveTo>
                  <a:lnTo>
                    <a:pt x="0" y="0"/>
                  </a:lnTo>
                  <a:lnTo>
                    <a:pt x="0" y="1004969"/>
                  </a:lnTo>
                  <a:lnTo>
                    <a:pt x="2862445" y="1004969"/>
                  </a:lnTo>
                  <a:lnTo>
                    <a:pt x="2862445" y="0"/>
                  </a:lnTo>
                  <a:close/>
                </a:path>
              </a:pathLst>
            </a:custGeom>
            <a:solidFill>
              <a:srgbClr val="231F20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0409580" y="537209"/>
              <a:ext cx="2748280" cy="890269"/>
            </a:xfrm>
            <a:custGeom>
              <a:avLst/>
              <a:gdLst/>
              <a:ahLst/>
              <a:cxnLst/>
              <a:rect l="l" t="t" r="r" b="b"/>
              <a:pathLst>
                <a:path w="2748280" h="890269">
                  <a:moveTo>
                    <a:pt x="371246" y="171996"/>
                  </a:moveTo>
                  <a:lnTo>
                    <a:pt x="364947" y="124663"/>
                  </a:lnTo>
                  <a:lnTo>
                    <a:pt x="349808" y="89763"/>
                  </a:lnTo>
                  <a:lnTo>
                    <a:pt x="346938" y="83121"/>
                  </a:lnTo>
                  <a:lnTo>
                    <a:pt x="318617" y="48641"/>
                  </a:lnTo>
                  <a:lnTo>
                    <a:pt x="281368" y="22453"/>
                  </a:lnTo>
                  <a:lnTo>
                    <a:pt x="259397" y="14300"/>
                  </a:lnTo>
                  <a:lnTo>
                    <a:pt x="259397" y="171996"/>
                  </a:lnTo>
                  <a:lnTo>
                    <a:pt x="253619" y="206463"/>
                  </a:lnTo>
                  <a:lnTo>
                    <a:pt x="237832" y="232333"/>
                  </a:lnTo>
                  <a:lnTo>
                    <a:pt x="214388" y="248602"/>
                  </a:lnTo>
                  <a:lnTo>
                    <a:pt x="185623" y="254241"/>
                  </a:lnTo>
                  <a:lnTo>
                    <a:pt x="156845" y="248602"/>
                  </a:lnTo>
                  <a:lnTo>
                    <a:pt x="133400" y="232333"/>
                  </a:lnTo>
                  <a:lnTo>
                    <a:pt x="117627" y="206463"/>
                  </a:lnTo>
                  <a:lnTo>
                    <a:pt x="111848" y="171996"/>
                  </a:lnTo>
                  <a:lnTo>
                    <a:pt x="117627" y="137541"/>
                  </a:lnTo>
                  <a:lnTo>
                    <a:pt x="133400" y="111671"/>
                  </a:lnTo>
                  <a:lnTo>
                    <a:pt x="156845" y="95402"/>
                  </a:lnTo>
                  <a:lnTo>
                    <a:pt x="185623" y="89763"/>
                  </a:lnTo>
                  <a:lnTo>
                    <a:pt x="214388" y="95402"/>
                  </a:lnTo>
                  <a:lnTo>
                    <a:pt x="237832" y="111671"/>
                  </a:lnTo>
                  <a:lnTo>
                    <a:pt x="253619" y="137541"/>
                  </a:lnTo>
                  <a:lnTo>
                    <a:pt x="259397" y="171996"/>
                  </a:lnTo>
                  <a:lnTo>
                    <a:pt x="259397" y="14300"/>
                  </a:lnTo>
                  <a:lnTo>
                    <a:pt x="236575" y="5816"/>
                  </a:lnTo>
                  <a:lnTo>
                    <a:pt x="185623" y="0"/>
                  </a:lnTo>
                  <a:lnTo>
                    <a:pt x="134670" y="5816"/>
                  </a:lnTo>
                  <a:lnTo>
                    <a:pt x="89877" y="22453"/>
                  </a:lnTo>
                  <a:lnTo>
                    <a:pt x="52628" y="48641"/>
                  </a:lnTo>
                  <a:lnTo>
                    <a:pt x="24307" y="83121"/>
                  </a:lnTo>
                  <a:lnTo>
                    <a:pt x="6299" y="124663"/>
                  </a:lnTo>
                  <a:lnTo>
                    <a:pt x="0" y="171996"/>
                  </a:lnTo>
                  <a:lnTo>
                    <a:pt x="6299" y="219329"/>
                  </a:lnTo>
                  <a:lnTo>
                    <a:pt x="24307" y="260870"/>
                  </a:lnTo>
                  <a:lnTo>
                    <a:pt x="52628" y="295363"/>
                  </a:lnTo>
                  <a:lnTo>
                    <a:pt x="89877" y="321538"/>
                  </a:lnTo>
                  <a:lnTo>
                    <a:pt x="134670" y="338175"/>
                  </a:lnTo>
                  <a:lnTo>
                    <a:pt x="185623" y="343992"/>
                  </a:lnTo>
                  <a:lnTo>
                    <a:pt x="236575" y="338175"/>
                  </a:lnTo>
                  <a:lnTo>
                    <a:pt x="281368" y="321538"/>
                  </a:lnTo>
                  <a:lnTo>
                    <a:pt x="318617" y="295363"/>
                  </a:lnTo>
                  <a:lnTo>
                    <a:pt x="346938" y="260870"/>
                  </a:lnTo>
                  <a:lnTo>
                    <a:pt x="349808" y="254241"/>
                  </a:lnTo>
                  <a:lnTo>
                    <a:pt x="364947" y="219329"/>
                  </a:lnTo>
                  <a:lnTo>
                    <a:pt x="371246" y="171996"/>
                  </a:lnTo>
                  <a:close/>
                </a:path>
                <a:path w="2748280" h="890269">
                  <a:moveTo>
                    <a:pt x="680796" y="7518"/>
                  </a:moveTo>
                  <a:lnTo>
                    <a:pt x="413410" y="7518"/>
                  </a:lnTo>
                  <a:lnTo>
                    <a:pt x="413410" y="336486"/>
                  </a:lnTo>
                  <a:lnTo>
                    <a:pt x="524306" y="336486"/>
                  </a:lnTo>
                  <a:lnTo>
                    <a:pt x="524306" y="231216"/>
                  </a:lnTo>
                  <a:lnTo>
                    <a:pt x="661530" y="231216"/>
                  </a:lnTo>
                  <a:lnTo>
                    <a:pt x="661530" y="147561"/>
                  </a:lnTo>
                  <a:lnTo>
                    <a:pt x="524306" y="147561"/>
                  </a:lnTo>
                  <a:lnTo>
                    <a:pt x="524306" y="91160"/>
                  </a:lnTo>
                  <a:lnTo>
                    <a:pt x="680796" y="91160"/>
                  </a:lnTo>
                  <a:lnTo>
                    <a:pt x="680796" y="7518"/>
                  </a:lnTo>
                  <a:close/>
                </a:path>
                <a:path w="2748280" h="890269">
                  <a:moveTo>
                    <a:pt x="988517" y="7518"/>
                  </a:moveTo>
                  <a:lnTo>
                    <a:pt x="721118" y="7518"/>
                  </a:lnTo>
                  <a:lnTo>
                    <a:pt x="721118" y="336486"/>
                  </a:lnTo>
                  <a:lnTo>
                    <a:pt x="832027" y="336486"/>
                  </a:lnTo>
                  <a:lnTo>
                    <a:pt x="832027" y="231216"/>
                  </a:lnTo>
                  <a:lnTo>
                    <a:pt x="969251" y="231216"/>
                  </a:lnTo>
                  <a:lnTo>
                    <a:pt x="969251" y="147561"/>
                  </a:lnTo>
                  <a:lnTo>
                    <a:pt x="832027" y="147561"/>
                  </a:lnTo>
                  <a:lnTo>
                    <a:pt x="832027" y="91160"/>
                  </a:lnTo>
                  <a:lnTo>
                    <a:pt x="988517" y="91160"/>
                  </a:lnTo>
                  <a:lnTo>
                    <a:pt x="988517" y="7518"/>
                  </a:lnTo>
                  <a:close/>
                </a:path>
                <a:path w="2748280" h="890269">
                  <a:moveTo>
                    <a:pt x="1301826" y="233095"/>
                  </a:moveTo>
                  <a:lnTo>
                    <a:pt x="1291755" y="189903"/>
                  </a:lnTo>
                  <a:lnTo>
                    <a:pt x="1265770" y="161632"/>
                  </a:lnTo>
                  <a:lnTo>
                    <a:pt x="1230249" y="144310"/>
                  </a:lnTo>
                  <a:lnTo>
                    <a:pt x="1191539" y="133972"/>
                  </a:lnTo>
                  <a:lnTo>
                    <a:pt x="1156017" y="126657"/>
                  </a:lnTo>
                  <a:lnTo>
                    <a:pt x="1130033" y="118414"/>
                  </a:lnTo>
                  <a:lnTo>
                    <a:pt x="1119962" y="105257"/>
                  </a:lnTo>
                  <a:lnTo>
                    <a:pt x="1122083" y="97269"/>
                  </a:lnTo>
                  <a:lnTo>
                    <a:pt x="1129182" y="90690"/>
                  </a:lnTo>
                  <a:lnTo>
                    <a:pt x="1142365" y="86233"/>
                  </a:lnTo>
                  <a:lnTo>
                    <a:pt x="1162723" y="84582"/>
                  </a:lnTo>
                  <a:lnTo>
                    <a:pt x="1184567" y="86093"/>
                  </a:lnTo>
                  <a:lnTo>
                    <a:pt x="1207300" y="90690"/>
                  </a:lnTo>
                  <a:lnTo>
                    <a:pt x="1230388" y="98272"/>
                  </a:lnTo>
                  <a:lnTo>
                    <a:pt x="1254366" y="109029"/>
                  </a:lnTo>
                  <a:lnTo>
                    <a:pt x="1264513" y="84582"/>
                  </a:lnTo>
                  <a:lnTo>
                    <a:pt x="1287729" y="28663"/>
                  </a:lnTo>
                  <a:lnTo>
                    <a:pt x="1229398" y="7099"/>
                  </a:lnTo>
                  <a:lnTo>
                    <a:pt x="1163662" y="0"/>
                  </a:lnTo>
                  <a:lnTo>
                    <a:pt x="1108570" y="5664"/>
                  </a:lnTo>
                  <a:lnTo>
                    <a:pt x="1065682" y="21437"/>
                  </a:lnTo>
                  <a:lnTo>
                    <a:pt x="1035024" y="45478"/>
                  </a:lnTo>
                  <a:lnTo>
                    <a:pt x="1016609" y="75920"/>
                  </a:lnTo>
                  <a:lnTo>
                    <a:pt x="1010462" y="110909"/>
                  </a:lnTo>
                  <a:lnTo>
                    <a:pt x="1020533" y="154597"/>
                  </a:lnTo>
                  <a:lnTo>
                    <a:pt x="1046518" y="183210"/>
                  </a:lnTo>
                  <a:lnTo>
                    <a:pt x="1082040" y="200799"/>
                  </a:lnTo>
                  <a:lnTo>
                    <a:pt x="1120749" y="211391"/>
                  </a:lnTo>
                  <a:lnTo>
                    <a:pt x="1156271" y="219024"/>
                  </a:lnTo>
                  <a:lnTo>
                    <a:pt x="1182255" y="227723"/>
                  </a:lnTo>
                  <a:lnTo>
                    <a:pt x="1192339" y="241541"/>
                  </a:lnTo>
                  <a:lnTo>
                    <a:pt x="1190078" y="249097"/>
                  </a:lnTo>
                  <a:lnTo>
                    <a:pt x="1182751" y="254711"/>
                  </a:lnTo>
                  <a:lnTo>
                    <a:pt x="1169530" y="258203"/>
                  </a:lnTo>
                  <a:lnTo>
                    <a:pt x="1149553" y="259410"/>
                  </a:lnTo>
                  <a:lnTo>
                    <a:pt x="1121702" y="257289"/>
                  </a:lnTo>
                  <a:lnTo>
                    <a:pt x="1093343" y="251244"/>
                  </a:lnTo>
                  <a:lnTo>
                    <a:pt x="1065961" y="241757"/>
                  </a:lnTo>
                  <a:lnTo>
                    <a:pt x="1041006" y="229323"/>
                  </a:lnTo>
                  <a:lnTo>
                    <a:pt x="1005293" y="310159"/>
                  </a:lnTo>
                  <a:lnTo>
                    <a:pt x="1033830" y="323977"/>
                  </a:lnTo>
                  <a:lnTo>
                    <a:pt x="1068679" y="334657"/>
                  </a:lnTo>
                  <a:lnTo>
                    <a:pt x="1107655" y="341553"/>
                  </a:lnTo>
                  <a:lnTo>
                    <a:pt x="1148626" y="343992"/>
                  </a:lnTo>
                  <a:lnTo>
                    <a:pt x="1203718" y="338239"/>
                  </a:lnTo>
                  <a:lnTo>
                    <a:pt x="1246606" y="322275"/>
                  </a:lnTo>
                  <a:lnTo>
                    <a:pt x="1277277" y="298107"/>
                  </a:lnTo>
                  <a:lnTo>
                    <a:pt x="1295679" y="267716"/>
                  </a:lnTo>
                  <a:lnTo>
                    <a:pt x="1297152" y="259410"/>
                  </a:lnTo>
                  <a:lnTo>
                    <a:pt x="1301826" y="233095"/>
                  </a:lnTo>
                  <a:close/>
                </a:path>
                <a:path w="2748280" h="890269">
                  <a:moveTo>
                    <a:pt x="1665274" y="7518"/>
                  </a:moveTo>
                  <a:lnTo>
                    <a:pt x="1554378" y="7518"/>
                  </a:lnTo>
                  <a:lnTo>
                    <a:pt x="1554378" y="124053"/>
                  </a:lnTo>
                  <a:lnTo>
                    <a:pt x="1451927" y="124053"/>
                  </a:lnTo>
                  <a:lnTo>
                    <a:pt x="1451927" y="7518"/>
                  </a:lnTo>
                  <a:lnTo>
                    <a:pt x="1341018" y="7518"/>
                  </a:lnTo>
                  <a:lnTo>
                    <a:pt x="1341018" y="336486"/>
                  </a:lnTo>
                  <a:lnTo>
                    <a:pt x="1451927" y="336486"/>
                  </a:lnTo>
                  <a:lnTo>
                    <a:pt x="1451927" y="215226"/>
                  </a:lnTo>
                  <a:lnTo>
                    <a:pt x="1554378" y="215226"/>
                  </a:lnTo>
                  <a:lnTo>
                    <a:pt x="1554378" y="336486"/>
                  </a:lnTo>
                  <a:lnTo>
                    <a:pt x="1665274" y="336486"/>
                  </a:lnTo>
                  <a:lnTo>
                    <a:pt x="1665274" y="215226"/>
                  </a:lnTo>
                  <a:lnTo>
                    <a:pt x="1665274" y="124053"/>
                  </a:lnTo>
                  <a:lnTo>
                    <a:pt x="1665274" y="7518"/>
                  </a:lnTo>
                  <a:close/>
                </a:path>
                <a:path w="2748280" h="890269">
                  <a:moveTo>
                    <a:pt x="1992807" y="753986"/>
                  </a:moveTo>
                  <a:lnTo>
                    <a:pt x="1990204" y="741083"/>
                  </a:lnTo>
                  <a:lnTo>
                    <a:pt x="1983105" y="730542"/>
                  </a:lnTo>
                  <a:lnTo>
                    <a:pt x="1972576" y="723442"/>
                  </a:lnTo>
                  <a:lnTo>
                    <a:pt x="1959673" y="720839"/>
                  </a:lnTo>
                  <a:lnTo>
                    <a:pt x="788314" y="720839"/>
                  </a:lnTo>
                  <a:lnTo>
                    <a:pt x="775411" y="723442"/>
                  </a:lnTo>
                  <a:lnTo>
                    <a:pt x="764870" y="730542"/>
                  </a:lnTo>
                  <a:lnTo>
                    <a:pt x="757770" y="741083"/>
                  </a:lnTo>
                  <a:lnTo>
                    <a:pt x="755167" y="753986"/>
                  </a:lnTo>
                  <a:lnTo>
                    <a:pt x="755167" y="856703"/>
                  </a:lnTo>
                  <a:lnTo>
                    <a:pt x="757770" y="869607"/>
                  </a:lnTo>
                  <a:lnTo>
                    <a:pt x="764870" y="880135"/>
                  </a:lnTo>
                  <a:lnTo>
                    <a:pt x="775411" y="887234"/>
                  </a:lnTo>
                  <a:lnTo>
                    <a:pt x="788314" y="889838"/>
                  </a:lnTo>
                  <a:lnTo>
                    <a:pt x="1959673" y="889838"/>
                  </a:lnTo>
                  <a:lnTo>
                    <a:pt x="1972576" y="887234"/>
                  </a:lnTo>
                  <a:lnTo>
                    <a:pt x="1983105" y="880135"/>
                  </a:lnTo>
                  <a:lnTo>
                    <a:pt x="1990204" y="869607"/>
                  </a:lnTo>
                  <a:lnTo>
                    <a:pt x="1992807" y="856703"/>
                  </a:lnTo>
                  <a:lnTo>
                    <a:pt x="1992807" y="753986"/>
                  </a:lnTo>
                  <a:close/>
                </a:path>
                <a:path w="2748280" h="890269">
                  <a:moveTo>
                    <a:pt x="2078685" y="171996"/>
                  </a:moveTo>
                  <a:lnTo>
                    <a:pt x="2072373" y="124663"/>
                  </a:lnTo>
                  <a:lnTo>
                    <a:pt x="2054364" y="83121"/>
                  </a:lnTo>
                  <a:lnTo>
                    <a:pt x="2026043" y="48641"/>
                  </a:lnTo>
                  <a:lnTo>
                    <a:pt x="1988807" y="22453"/>
                  </a:lnTo>
                  <a:lnTo>
                    <a:pt x="1966836" y="14300"/>
                  </a:lnTo>
                  <a:lnTo>
                    <a:pt x="1966836" y="171996"/>
                  </a:lnTo>
                  <a:lnTo>
                    <a:pt x="1961057" y="206463"/>
                  </a:lnTo>
                  <a:lnTo>
                    <a:pt x="1945284" y="232333"/>
                  </a:lnTo>
                  <a:lnTo>
                    <a:pt x="1921840" y="248602"/>
                  </a:lnTo>
                  <a:lnTo>
                    <a:pt x="1893062" y="254241"/>
                  </a:lnTo>
                  <a:lnTo>
                    <a:pt x="1864283" y="248602"/>
                  </a:lnTo>
                  <a:lnTo>
                    <a:pt x="1840826" y="232333"/>
                  </a:lnTo>
                  <a:lnTo>
                    <a:pt x="1825053" y="206463"/>
                  </a:lnTo>
                  <a:lnTo>
                    <a:pt x="1819275" y="171996"/>
                  </a:lnTo>
                  <a:lnTo>
                    <a:pt x="1825053" y="137541"/>
                  </a:lnTo>
                  <a:lnTo>
                    <a:pt x="1840826" y="111671"/>
                  </a:lnTo>
                  <a:lnTo>
                    <a:pt x="1864283" y="95402"/>
                  </a:lnTo>
                  <a:lnTo>
                    <a:pt x="1893062" y="89763"/>
                  </a:lnTo>
                  <a:lnTo>
                    <a:pt x="1921840" y="95402"/>
                  </a:lnTo>
                  <a:lnTo>
                    <a:pt x="1945284" y="111671"/>
                  </a:lnTo>
                  <a:lnTo>
                    <a:pt x="1961057" y="137541"/>
                  </a:lnTo>
                  <a:lnTo>
                    <a:pt x="1966836" y="171996"/>
                  </a:lnTo>
                  <a:lnTo>
                    <a:pt x="1966836" y="14300"/>
                  </a:lnTo>
                  <a:lnTo>
                    <a:pt x="1944014" y="5816"/>
                  </a:lnTo>
                  <a:lnTo>
                    <a:pt x="1893062" y="0"/>
                  </a:lnTo>
                  <a:lnTo>
                    <a:pt x="1842109" y="5816"/>
                  </a:lnTo>
                  <a:lnTo>
                    <a:pt x="1797316" y="22453"/>
                  </a:lnTo>
                  <a:lnTo>
                    <a:pt x="1760067" y="48641"/>
                  </a:lnTo>
                  <a:lnTo>
                    <a:pt x="1731746" y="83121"/>
                  </a:lnTo>
                  <a:lnTo>
                    <a:pt x="1713738" y="124663"/>
                  </a:lnTo>
                  <a:lnTo>
                    <a:pt x="1707438" y="171996"/>
                  </a:lnTo>
                  <a:lnTo>
                    <a:pt x="1713738" y="219329"/>
                  </a:lnTo>
                  <a:lnTo>
                    <a:pt x="1731746" y="260870"/>
                  </a:lnTo>
                  <a:lnTo>
                    <a:pt x="1760067" y="295363"/>
                  </a:lnTo>
                  <a:lnTo>
                    <a:pt x="1797316" y="321538"/>
                  </a:lnTo>
                  <a:lnTo>
                    <a:pt x="1842109" y="338175"/>
                  </a:lnTo>
                  <a:lnTo>
                    <a:pt x="1893062" y="343992"/>
                  </a:lnTo>
                  <a:lnTo>
                    <a:pt x="1944014" y="338175"/>
                  </a:lnTo>
                  <a:lnTo>
                    <a:pt x="1988807" y="321538"/>
                  </a:lnTo>
                  <a:lnTo>
                    <a:pt x="2026043" y="295363"/>
                  </a:lnTo>
                  <a:lnTo>
                    <a:pt x="2054364" y="260870"/>
                  </a:lnTo>
                  <a:lnTo>
                    <a:pt x="2057234" y="254241"/>
                  </a:lnTo>
                  <a:lnTo>
                    <a:pt x="2072373" y="219329"/>
                  </a:lnTo>
                  <a:lnTo>
                    <a:pt x="2078685" y="171996"/>
                  </a:lnTo>
                  <a:close/>
                </a:path>
                <a:path w="2748280" h="890269">
                  <a:moveTo>
                    <a:pt x="2436164" y="336486"/>
                  </a:moveTo>
                  <a:lnTo>
                    <a:pt x="2379878" y="253771"/>
                  </a:lnTo>
                  <a:lnTo>
                    <a:pt x="2367089" y="234975"/>
                  </a:lnTo>
                  <a:lnTo>
                    <a:pt x="2393429" y="216966"/>
                  </a:lnTo>
                  <a:lnTo>
                    <a:pt x="2412911" y="193497"/>
                  </a:lnTo>
                  <a:lnTo>
                    <a:pt x="2422779" y="170116"/>
                  </a:lnTo>
                  <a:lnTo>
                    <a:pt x="2424976" y="164922"/>
                  </a:lnTo>
                  <a:lnTo>
                    <a:pt x="2429116" y="131572"/>
                  </a:lnTo>
                  <a:lnTo>
                    <a:pt x="2422906" y="93052"/>
                  </a:lnTo>
                  <a:lnTo>
                    <a:pt x="2402738" y="55029"/>
                  </a:lnTo>
                  <a:lnTo>
                    <a:pt x="2371560" y="29260"/>
                  </a:lnTo>
                  <a:lnTo>
                    <a:pt x="2329992" y="13119"/>
                  </a:lnTo>
                  <a:lnTo>
                    <a:pt x="2317267" y="11722"/>
                  </a:lnTo>
                  <a:lnTo>
                    <a:pt x="2317267" y="131572"/>
                  </a:lnTo>
                  <a:lnTo>
                    <a:pt x="2314511" y="147713"/>
                  </a:lnTo>
                  <a:lnTo>
                    <a:pt x="2306167" y="159842"/>
                  </a:lnTo>
                  <a:lnTo>
                    <a:pt x="2292096" y="167474"/>
                  </a:lnTo>
                  <a:lnTo>
                    <a:pt x="2272157" y="170116"/>
                  </a:lnTo>
                  <a:lnTo>
                    <a:pt x="2231745" y="170116"/>
                  </a:lnTo>
                  <a:lnTo>
                    <a:pt x="2231745" y="93052"/>
                  </a:lnTo>
                  <a:lnTo>
                    <a:pt x="2272157" y="93052"/>
                  </a:lnTo>
                  <a:lnTo>
                    <a:pt x="2292096" y="95694"/>
                  </a:lnTo>
                  <a:lnTo>
                    <a:pt x="2306167" y="103327"/>
                  </a:lnTo>
                  <a:lnTo>
                    <a:pt x="2314511" y="115443"/>
                  </a:lnTo>
                  <a:lnTo>
                    <a:pt x="2317267" y="131572"/>
                  </a:lnTo>
                  <a:lnTo>
                    <a:pt x="2317267" y="11722"/>
                  </a:lnTo>
                  <a:lnTo>
                    <a:pt x="2279205" y="7518"/>
                  </a:lnTo>
                  <a:lnTo>
                    <a:pt x="2120836" y="7518"/>
                  </a:lnTo>
                  <a:lnTo>
                    <a:pt x="2120836" y="336486"/>
                  </a:lnTo>
                  <a:lnTo>
                    <a:pt x="2231745" y="336486"/>
                  </a:lnTo>
                  <a:lnTo>
                    <a:pt x="2231745" y="253771"/>
                  </a:lnTo>
                  <a:lnTo>
                    <a:pt x="2261832" y="253771"/>
                  </a:lnTo>
                  <a:lnTo>
                    <a:pt x="2317750" y="336486"/>
                  </a:lnTo>
                  <a:lnTo>
                    <a:pt x="2436164" y="336486"/>
                  </a:lnTo>
                  <a:close/>
                </a:path>
                <a:path w="2748280" h="890269">
                  <a:moveTo>
                    <a:pt x="2747975" y="252818"/>
                  </a:moveTo>
                  <a:lnTo>
                    <a:pt x="2583497" y="252818"/>
                  </a:lnTo>
                  <a:lnTo>
                    <a:pt x="2583497" y="209600"/>
                  </a:lnTo>
                  <a:lnTo>
                    <a:pt x="2722600" y="209600"/>
                  </a:lnTo>
                  <a:lnTo>
                    <a:pt x="2722600" y="129705"/>
                  </a:lnTo>
                  <a:lnTo>
                    <a:pt x="2583497" y="129705"/>
                  </a:lnTo>
                  <a:lnTo>
                    <a:pt x="2583497" y="91160"/>
                  </a:lnTo>
                  <a:lnTo>
                    <a:pt x="2741866" y="91160"/>
                  </a:lnTo>
                  <a:lnTo>
                    <a:pt x="2741866" y="7518"/>
                  </a:lnTo>
                  <a:lnTo>
                    <a:pt x="2474468" y="7518"/>
                  </a:lnTo>
                  <a:lnTo>
                    <a:pt x="2474468" y="336486"/>
                  </a:lnTo>
                  <a:lnTo>
                    <a:pt x="2747975" y="336486"/>
                  </a:lnTo>
                  <a:lnTo>
                    <a:pt x="2747975" y="252818"/>
                  </a:lnTo>
                  <a:close/>
                </a:path>
              </a:pathLst>
            </a:custGeom>
            <a:solidFill>
              <a:srgbClr val="00B7C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0736961" y="985074"/>
              <a:ext cx="389255" cy="180340"/>
            </a:xfrm>
            <a:custGeom>
              <a:avLst/>
              <a:gdLst/>
              <a:ahLst/>
              <a:cxnLst/>
              <a:rect l="l" t="t" r="r" b="b"/>
              <a:pathLst>
                <a:path w="389254" h="180340">
                  <a:moveTo>
                    <a:pt x="305066" y="0"/>
                  </a:moveTo>
                  <a:lnTo>
                    <a:pt x="247446" y="0"/>
                  </a:lnTo>
                  <a:lnTo>
                    <a:pt x="214261" y="103644"/>
                  </a:lnTo>
                  <a:lnTo>
                    <a:pt x="182880" y="0"/>
                  </a:lnTo>
                  <a:lnTo>
                    <a:pt x="127063" y="0"/>
                  </a:lnTo>
                  <a:lnTo>
                    <a:pt x="93878" y="102374"/>
                  </a:lnTo>
                  <a:lnTo>
                    <a:pt x="62509" y="0"/>
                  </a:lnTo>
                  <a:lnTo>
                    <a:pt x="0" y="0"/>
                  </a:lnTo>
                  <a:lnTo>
                    <a:pt x="57619" y="180047"/>
                  </a:lnTo>
                  <a:lnTo>
                    <a:pt x="122682" y="180047"/>
                  </a:lnTo>
                  <a:lnTo>
                    <a:pt x="153301" y="83845"/>
                  </a:lnTo>
                  <a:lnTo>
                    <a:pt x="182359" y="180047"/>
                  </a:lnTo>
                  <a:lnTo>
                    <a:pt x="247446" y="180047"/>
                  </a:lnTo>
                  <a:lnTo>
                    <a:pt x="305066" y="0"/>
                  </a:lnTo>
                  <a:close/>
                </a:path>
                <a:path w="389254" h="180340">
                  <a:moveTo>
                    <a:pt x="388861" y="0"/>
                  </a:moveTo>
                  <a:lnTo>
                    <a:pt x="328168" y="0"/>
                  </a:lnTo>
                  <a:lnTo>
                    <a:pt x="328168" y="180047"/>
                  </a:lnTo>
                  <a:lnTo>
                    <a:pt x="388861" y="180047"/>
                  </a:lnTo>
                  <a:lnTo>
                    <a:pt x="3888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165175" y="985065"/>
              <a:ext cx="177480" cy="180051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382491" y="985062"/>
              <a:ext cx="190340" cy="180057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11666918" y="984719"/>
              <a:ext cx="149860" cy="180340"/>
            </a:xfrm>
            <a:custGeom>
              <a:avLst/>
              <a:gdLst/>
              <a:ahLst/>
              <a:cxnLst/>
              <a:rect l="l" t="t" r="r" b="b"/>
              <a:pathLst>
                <a:path w="149859" h="180340">
                  <a:moveTo>
                    <a:pt x="149694" y="134620"/>
                  </a:moveTo>
                  <a:lnTo>
                    <a:pt x="59664" y="134620"/>
                  </a:lnTo>
                  <a:lnTo>
                    <a:pt x="59664" y="110490"/>
                  </a:lnTo>
                  <a:lnTo>
                    <a:pt x="135813" y="110490"/>
                  </a:lnTo>
                  <a:lnTo>
                    <a:pt x="135813" y="67310"/>
                  </a:lnTo>
                  <a:lnTo>
                    <a:pt x="59664" y="67310"/>
                  </a:lnTo>
                  <a:lnTo>
                    <a:pt x="59664" y="45720"/>
                  </a:lnTo>
                  <a:lnTo>
                    <a:pt x="146354" y="45720"/>
                  </a:lnTo>
                  <a:lnTo>
                    <a:pt x="146354" y="0"/>
                  </a:lnTo>
                  <a:lnTo>
                    <a:pt x="0" y="0"/>
                  </a:lnTo>
                  <a:lnTo>
                    <a:pt x="0" y="45720"/>
                  </a:lnTo>
                  <a:lnTo>
                    <a:pt x="0" y="67310"/>
                  </a:lnTo>
                  <a:lnTo>
                    <a:pt x="0" y="110490"/>
                  </a:lnTo>
                  <a:lnTo>
                    <a:pt x="0" y="134620"/>
                  </a:lnTo>
                  <a:lnTo>
                    <a:pt x="0" y="180340"/>
                  </a:lnTo>
                  <a:lnTo>
                    <a:pt x="149694" y="180340"/>
                  </a:lnTo>
                  <a:lnTo>
                    <a:pt x="149694" y="1346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851321" y="985065"/>
              <a:ext cx="177480" cy="180051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12068632" y="980959"/>
              <a:ext cx="762000" cy="188595"/>
            </a:xfrm>
            <a:custGeom>
              <a:avLst/>
              <a:gdLst/>
              <a:ahLst/>
              <a:cxnLst/>
              <a:rect l="l" t="t" r="r" b="b"/>
              <a:pathLst>
                <a:path w="762000" h="188594">
                  <a:moveTo>
                    <a:pt x="149707" y="138379"/>
                  </a:moveTo>
                  <a:lnTo>
                    <a:pt x="59677" y="138379"/>
                  </a:lnTo>
                  <a:lnTo>
                    <a:pt x="59677" y="114249"/>
                  </a:lnTo>
                  <a:lnTo>
                    <a:pt x="135813" y="114249"/>
                  </a:lnTo>
                  <a:lnTo>
                    <a:pt x="135813" y="71069"/>
                  </a:lnTo>
                  <a:lnTo>
                    <a:pt x="59677" y="71069"/>
                  </a:lnTo>
                  <a:lnTo>
                    <a:pt x="59677" y="49479"/>
                  </a:lnTo>
                  <a:lnTo>
                    <a:pt x="146367" y="49479"/>
                  </a:lnTo>
                  <a:lnTo>
                    <a:pt x="146367" y="3759"/>
                  </a:lnTo>
                  <a:lnTo>
                    <a:pt x="0" y="3759"/>
                  </a:lnTo>
                  <a:lnTo>
                    <a:pt x="0" y="49479"/>
                  </a:lnTo>
                  <a:lnTo>
                    <a:pt x="0" y="71069"/>
                  </a:lnTo>
                  <a:lnTo>
                    <a:pt x="0" y="114249"/>
                  </a:lnTo>
                  <a:lnTo>
                    <a:pt x="0" y="138379"/>
                  </a:lnTo>
                  <a:lnTo>
                    <a:pt x="0" y="184099"/>
                  </a:lnTo>
                  <a:lnTo>
                    <a:pt x="149707" y="184099"/>
                  </a:lnTo>
                  <a:lnTo>
                    <a:pt x="149707" y="138379"/>
                  </a:lnTo>
                  <a:close/>
                </a:path>
                <a:path w="762000" h="188594">
                  <a:moveTo>
                    <a:pt x="356984" y="184162"/>
                  </a:moveTo>
                  <a:lnTo>
                    <a:pt x="326174" y="138899"/>
                  </a:lnTo>
                  <a:lnTo>
                    <a:pt x="319163" y="128612"/>
                  </a:lnTo>
                  <a:lnTo>
                    <a:pt x="333590" y="118745"/>
                  </a:lnTo>
                  <a:lnTo>
                    <a:pt x="344258" y="105905"/>
                  </a:lnTo>
                  <a:lnTo>
                    <a:pt x="349669" y="93103"/>
                  </a:lnTo>
                  <a:lnTo>
                    <a:pt x="350862" y="90258"/>
                  </a:lnTo>
                  <a:lnTo>
                    <a:pt x="353136" y="72009"/>
                  </a:lnTo>
                  <a:lnTo>
                    <a:pt x="348818" y="50927"/>
                  </a:lnTo>
                  <a:lnTo>
                    <a:pt x="347370" y="43827"/>
                  </a:lnTo>
                  <a:lnTo>
                    <a:pt x="330911" y="22428"/>
                  </a:lnTo>
                  <a:lnTo>
                    <a:pt x="305054" y="8864"/>
                  </a:lnTo>
                  <a:lnTo>
                    <a:pt x="291909" y="7023"/>
                  </a:lnTo>
                  <a:lnTo>
                    <a:pt x="291909" y="72009"/>
                  </a:lnTo>
                  <a:lnTo>
                    <a:pt x="290398" y="80848"/>
                  </a:lnTo>
                  <a:lnTo>
                    <a:pt x="285838" y="87477"/>
                  </a:lnTo>
                  <a:lnTo>
                    <a:pt x="278130" y="91655"/>
                  </a:lnTo>
                  <a:lnTo>
                    <a:pt x="267220" y="93103"/>
                  </a:lnTo>
                  <a:lnTo>
                    <a:pt x="245084" y="93103"/>
                  </a:lnTo>
                  <a:lnTo>
                    <a:pt x="245084" y="50927"/>
                  </a:lnTo>
                  <a:lnTo>
                    <a:pt x="267220" y="50927"/>
                  </a:lnTo>
                  <a:lnTo>
                    <a:pt x="278130" y="52374"/>
                  </a:lnTo>
                  <a:lnTo>
                    <a:pt x="285838" y="56553"/>
                  </a:lnTo>
                  <a:lnTo>
                    <a:pt x="290398" y="63182"/>
                  </a:lnTo>
                  <a:lnTo>
                    <a:pt x="291909" y="72009"/>
                  </a:lnTo>
                  <a:lnTo>
                    <a:pt x="291909" y="7023"/>
                  </a:lnTo>
                  <a:lnTo>
                    <a:pt x="271081" y="4102"/>
                  </a:lnTo>
                  <a:lnTo>
                    <a:pt x="184391" y="4102"/>
                  </a:lnTo>
                  <a:lnTo>
                    <a:pt x="184391" y="184162"/>
                  </a:lnTo>
                  <a:lnTo>
                    <a:pt x="245084" y="184162"/>
                  </a:lnTo>
                  <a:lnTo>
                    <a:pt x="245084" y="138899"/>
                  </a:lnTo>
                  <a:lnTo>
                    <a:pt x="261569" y="138899"/>
                  </a:lnTo>
                  <a:lnTo>
                    <a:pt x="292163" y="184162"/>
                  </a:lnTo>
                  <a:lnTo>
                    <a:pt x="356984" y="184162"/>
                  </a:lnTo>
                  <a:close/>
                </a:path>
                <a:path w="762000" h="188594">
                  <a:moveTo>
                    <a:pt x="558876" y="34709"/>
                  </a:moveTo>
                  <a:lnTo>
                    <a:pt x="543306" y="19850"/>
                  </a:lnTo>
                  <a:lnTo>
                    <a:pt x="524179" y="8966"/>
                  </a:lnTo>
                  <a:lnTo>
                    <a:pt x="501827" y="2273"/>
                  </a:lnTo>
                  <a:lnTo>
                    <a:pt x="476567" y="0"/>
                  </a:lnTo>
                  <a:lnTo>
                    <a:pt x="435584" y="6934"/>
                  </a:lnTo>
                  <a:lnTo>
                    <a:pt x="403352" y="26327"/>
                  </a:lnTo>
                  <a:lnTo>
                    <a:pt x="382257" y="56095"/>
                  </a:lnTo>
                  <a:lnTo>
                    <a:pt x="374700" y="94132"/>
                  </a:lnTo>
                  <a:lnTo>
                    <a:pt x="382244" y="132181"/>
                  </a:lnTo>
                  <a:lnTo>
                    <a:pt x="403186" y="161950"/>
                  </a:lnTo>
                  <a:lnTo>
                    <a:pt x="435038" y="181356"/>
                  </a:lnTo>
                  <a:lnTo>
                    <a:pt x="475272" y="188290"/>
                  </a:lnTo>
                  <a:lnTo>
                    <a:pt x="495642" y="186804"/>
                  </a:lnTo>
                  <a:lnTo>
                    <a:pt x="535978" y="175260"/>
                  </a:lnTo>
                  <a:lnTo>
                    <a:pt x="553732" y="89255"/>
                  </a:lnTo>
                  <a:lnTo>
                    <a:pt x="501002" y="89255"/>
                  </a:lnTo>
                  <a:lnTo>
                    <a:pt x="501002" y="134785"/>
                  </a:lnTo>
                  <a:lnTo>
                    <a:pt x="493547" y="137858"/>
                  </a:lnTo>
                  <a:lnTo>
                    <a:pt x="486333" y="139153"/>
                  </a:lnTo>
                  <a:lnTo>
                    <a:pt x="478866" y="139153"/>
                  </a:lnTo>
                  <a:lnTo>
                    <a:pt x="461200" y="135915"/>
                  </a:lnTo>
                  <a:lnTo>
                    <a:pt x="447662" y="126771"/>
                  </a:lnTo>
                  <a:lnTo>
                    <a:pt x="438988" y="112572"/>
                  </a:lnTo>
                  <a:lnTo>
                    <a:pt x="435927" y="94132"/>
                  </a:lnTo>
                  <a:lnTo>
                    <a:pt x="439000" y="75387"/>
                  </a:lnTo>
                  <a:lnTo>
                    <a:pt x="447763" y="61214"/>
                  </a:lnTo>
                  <a:lnTo>
                    <a:pt x="461530" y="52247"/>
                  </a:lnTo>
                  <a:lnTo>
                    <a:pt x="479653" y="49123"/>
                  </a:lnTo>
                  <a:lnTo>
                    <a:pt x="491096" y="50368"/>
                  </a:lnTo>
                  <a:lnTo>
                    <a:pt x="501573" y="54114"/>
                  </a:lnTo>
                  <a:lnTo>
                    <a:pt x="511187" y="60299"/>
                  </a:lnTo>
                  <a:lnTo>
                    <a:pt x="520026" y="68935"/>
                  </a:lnTo>
                  <a:lnTo>
                    <a:pt x="558876" y="34709"/>
                  </a:lnTo>
                  <a:close/>
                </a:path>
                <a:path w="762000" h="188594">
                  <a:moveTo>
                    <a:pt x="761542" y="4114"/>
                  </a:moveTo>
                  <a:lnTo>
                    <a:pt x="702894" y="4114"/>
                  </a:lnTo>
                  <a:lnTo>
                    <a:pt x="665848" y="66357"/>
                  </a:lnTo>
                  <a:lnTo>
                    <a:pt x="629069" y="4114"/>
                  </a:lnTo>
                  <a:lnTo>
                    <a:pt x="565023" y="4114"/>
                  </a:lnTo>
                  <a:lnTo>
                    <a:pt x="632929" y="118059"/>
                  </a:lnTo>
                  <a:lnTo>
                    <a:pt x="632929" y="184162"/>
                  </a:lnTo>
                  <a:lnTo>
                    <a:pt x="693635" y="184162"/>
                  </a:lnTo>
                  <a:lnTo>
                    <a:pt x="693635" y="118833"/>
                  </a:lnTo>
                  <a:lnTo>
                    <a:pt x="761542" y="411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05402" y="1296447"/>
              <a:ext cx="192121" cy="9261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519245" y="1297738"/>
              <a:ext cx="79995" cy="90028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11627129" y="1297558"/>
              <a:ext cx="152400" cy="90805"/>
            </a:xfrm>
            <a:custGeom>
              <a:avLst/>
              <a:gdLst/>
              <a:ahLst/>
              <a:cxnLst/>
              <a:rect l="l" t="t" r="r" b="b"/>
              <a:pathLst>
                <a:path w="152400" h="90805">
                  <a:moveTo>
                    <a:pt x="65709" y="241"/>
                  </a:moveTo>
                  <a:lnTo>
                    <a:pt x="0" y="241"/>
                  </a:lnTo>
                  <a:lnTo>
                    <a:pt x="0" y="14211"/>
                  </a:lnTo>
                  <a:lnTo>
                    <a:pt x="0" y="42151"/>
                  </a:lnTo>
                  <a:lnTo>
                    <a:pt x="0" y="56121"/>
                  </a:lnTo>
                  <a:lnTo>
                    <a:pt x="0" y="90411"/>
                  </a:lnTo>
                  <a:lnTo>
                    <a:pt x="16713" y="90411"/>
                  </a:lnTo>
                  <a:lnTo>
                    <a:pt x="16713" y="56121"/>
                  </a:lnTo>
                  <a:lnTo>
                    <a:pt x="60198" y="56121"/>
                  </a:lnTo>
                  <a:lnTo>
                    <a:pt x="60198" y="42151"/>
                  </a:lnTo>
                  <a:lnTo>
                    <a:pt x="16713" y="42151"/>
                  </a:lnTo>
                  <a:lnTo>
                    <a:pt x="16713" y="14211"/>
                  </a:lnTo>
                  <a:lnTo>
                    <a:pt x="65709" y="14211"/>
                  </a:lnTo>
                  <a:lnTo>
                    <a:pt x="65709" y="241"/>
                  </a:lnTo>
                  <a:close/>
                </a:path>
                <a:path w="152400" h="90805">
                  <a:moveTo>
                    <a:pt x="152400" y="76200"/>
                  </a:moveTo>
                  <a:lnTo>
                    <a:pt x="101587" y="76200"/>
                  </a:lnTo>
                  <a:lnTo>
                    <a:pt x="101587" y="50800"/>
                  </a:lnTo>
                  <a:lnTo>
                    <a:pt x="145059" y="50800"/>
                  </a:lnTo>
                  <a:lnTo>
                    <a:pt x="145059" y="38100"/>
                  </a:lnTo>
                  <a:lnTo>
                    <a:pt x="101587" y="38100"/>
                  </a:lnTo>
                  <a:lnTo>
                    <a:pt x="101587" y="13970"/>
                  </a:lnTo>
                  <a:lnTo>
                    <a:pt x="150596" y="13970"/>
                  </a:lnTo>
                  <a:lnTo>
                    <a:pt x="150596" y="0"/>
                  </a:lnTo>
                  <a:lnTo>
                    <a:pt x="84874" y="0"/>
                  </a:lnTo>
                  <a:lnTo>
                    <a:pt x="84874" y="13970"/>
                  </a:lnTo>
                  <a:lnTo>
                    <a:pt x="84874" y="38100"/>
                  </a:lnTo>
                  <a:lnTo>
                    <a:pt x="84874" y="50800"/>
                  </a:lnTo>
                  <a:lnTo>
                    <a:pt x="84874" y="76200"/>
                  </a:lnTo>
                  <a:lnTo>
                    <a:pt x="84874" y="90170"/>
                  </a:lnTo>
                  <a:lnTo>
                    <a:pt x="152400" y="90170"/>
                  </a:lnTo>
                  <a:lnTo>
                    <a:pt x="152400" y="762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801763" y="1297735"/>
              <a:ext cx="76917" cy="90028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1899875" y="1297558"/>
              <a:ext cx="67945" cy="90170"/>
            </a:xfrm>
            <a:custGeom>
              <a:avLst/>
              <a:gdLst/>
              <a:ahLst/>
              <a:cxnLst/>
              <a:rect l="l" t="t" r="r" b="b"/>
              <a:pathLst>
                <a:path w="67945" h="90169">
                  <a:moveTo>
                    <a:pt x="67525" y="76200"/>
                  </a:moveTo>
                  <a:lnTo>
                    <a:pt x="16713" y="76200"/>
                  </a:lnTo>
                  <a:lnTo>
                    <a:pt x="16713" y="50800"/>
                  </a:lnTo>
                  <a:lnTo>
                    <a:pt x="60185" y="50800"/>
                  </a:lnTo>
                  <a:lnTo>
                    <a:pt x="60185" y="38100"/>
                  </a:lnTo>
                  <a:lnTo>
                    <a:pt x="16713" y="38100"/>
                  </a:lnTo>
                  <a:lnTo>
                    <a:pt x="16713" y="13970"/>
                  </a:lnTo>
                  <a:lnTo>
                    <a:pt x="65722" y="13970"/>
                  </a:lnTo>
                  <a:lnTo>
                    <a:pt x="65722" y="0"/>
                  </a:lnTo>
                  <a:lnTo>
                    <a:pt x="0" y="0"/>
                  </a:lnTo>
                  <a:lnTo>
                    <a:pt x="0" y="13970"/>
                  </a:lnTo>
                  <a:lnTo>
                    <a:pt x="0" y="38100"/>
                  </a:lnTo>
                  <a:lnTo>
                    <a:pt x="0" y="50800"/>
                  </a:lnTo>
                  <a:lnTo>
                    <a:pt x="0" y="76200"/>
                  </a:lnTo>
                  <a:lnTo>
                    <a:pt x="0" y="90170"/>
                  </a:lnTo>
                  <a:lnTo>
                    <a:pt x="67525" y="90170"/>
                  </a:lnTo>
                  <a:lnTo>
                    <a:pt x="67525" y="762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989627" y="1297738"/>
              <a:ext cx="79995" cy="90028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091347" y="1296447"/>
              <a:ext cx="170396" cy="92611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3286620" y="551521"/>
              <a:ext cx="3378200" cy="805180"/>
            </a:xfrm>
            <a:custGeom>
              <a:avLst/>
              <a:gdLst/>
              <a:ahLst/>
              <a:cxnLst/>
              <a:rect l="l" t="t" r="r" b="b"/>
              <a:pathLst>
                <a:path w="3378200" h="805180">
                  <a:moveTo>
                    <a:pt x="576072" y="0"/>
                  </a:moveTo>
                  <a:lnTo>
                    <a:pt x="433705" y="99174"/>
                  </a:lnTo>
                  <a:lnTo>
                    <a:pt x="294703" y="2171"/>
                  </a:lnTo>
                  <a:lnTo>
                    <a:pt x="294703" y="94348"/>
                  </a:lnTo>
                  <a:lnTo>
                    <a:pt x="435394" y="192430"/>
                  </a:lnTo>
                  <a:lnTo>
                    <a:pt x="576072" y="94348"/>
                  </a:lnTo>
                  <a:lnTo>
                    <a:pt x="576072" y="0"/>
                  </a:lnTo>
                  <a:close/>
                </a:path>
                <a:path w="3378200" h="805180">
                  <a:moveTo>
                    <a:pt x="870762" y="53848"/>
                  </a:moveTo>
                  <a:lnTo>
                    <a:pt x="860933" y="53848"/>
                  </a:lnTo>
                  <a:lnTo>
                    <a:pt x="860933" y="181584"/>
                  </a:lnTo>
                  <a:lnTo>
                    <a:pt x="860933" y="291261"/>
                  </a:lnTo>
                  <a:lnTo>
                    <a:pt x="860488" y="291312"/>
                  </a:lnTo>
                  <a:lnTo>
                    <a:pt x="848448" y="291668"/>
                  </a:lnTo>
                  <a:lnTo>
                    <a:pt x="836168" y="292798"/>
                  </a:lnTo>
                  <a:lnTo>
                    <a:pt x="824103" y="294640"/>
                  </a:lnTo>
                  <a:lnTo>
                    <a:pt x="816063" y="296367"/>
                  </a:lnTo>
                  <a:lnTo>
                    <a:pt x="814755" y="296506"/>
                  </a:lnTo>
                  <a:lnTo>
                    <a:pt x="813803" y="296849"/>
                  </a:lnTo>
                  <a:lnTo>
                    <a:pt x="812279" y="297167"/>
                  </a:lnTo>
                  <a:lnTo>
                    <a:pt x="795769" y="303199"/>
                  </a:lnTo>
                  <a:lnTo>
                    <a:pt x="772312" y="311454"/>
                  </a:lnTo>
                  <a:lnTo>
                    <a:pt x="771156" y="312178"/>
                  </a:lnTo>
                  <a:lnTo>
                    <a:pt x="770458" y="312432"/>
                  </a:lnTo>
                  <a:lnTo>
                    <a:pt x="756145" y="321576"/>
                  </a:lnTo>
                  <a:lnTo>
                    <a:pt x="734872" y="334899"/>
                  </a:lnTo>
                  <a:lnTo>
                    <a:pt x="734072" y="335686"/>
                  </a:lnTo>
                  <a:lnTo>
                    <a:pt x="733590" y="335991"/>
                  </a:lnTo>
                  <a:lnTo>
                    <a:pt x="720890" y="348653"/>
                  </a:lnTo>
                  <a:lnTo>
                    <a:pt x="703618" y="365645"/>
                  </a:lnTo>
                  <a:lnTo>
                    <a:pt x="703186" y="366306"/>
                  </a:lnTo>
                  <a:lnTo>
                    <a:pt x="702843" y="366649"/>
                  </a:lnTo>
                  <a:lnTo>
                    <a:pt x="691807" y="383895"/>
                  </a:lnTo>
                  <a:lnTo>
                    <a:pt x="679780" y="402488"/>
                  </a:lnTo>
                  <a:lnTo>
                    <a:pt x="679589" y="402983"/>
                  </a:lnTo>
                  <a:lnTo>
                    <a:pt x="679411" y="403275"/>
                  </a:lnTo>
                  <a:lnTo>
                    <a:pt x="670801" y="427139"/>
                  </a:lnTo>
                  <a:lnTo>
                    <a:pt x="664591" y="444233"/>
                  </a:lnTo>
                  <a:lnTo>
                    <a:pt x="664552" y="444487"/>
                  </a:lnTo>
                  <a:lnTo>
                    <a:pt x="664489" y="444677"/>
                  </a:lnTo>
                  <a:lnTo>
                    <a:pt x="659536" y="487133"/>
                  </a:lnTo>
                  <a:lnTo>
                    <a:pt x="659244" y="489673"/>
                  </a:lnTo>
                  <a:lnTo>
                    <a:pt x="661098" y="516712"/>
                  </a:lnTo>
                  <a:lnTo>
                    <a:pt x="661111" y="516864"/>
                  </a:lnTo>
                  <a:lnTo>
                    <a:pt x="662686" y="524433"/>
                  </a:lnTo>
                  <a:lnTo>
                    <a:pt x="663117" y="528675"/>
                  </a:lnTo>
                  <a:lnTo>
                    <a:pt x="664578" y="533450"/>
                  </a:lnTo>
                  <a:lnTo>
                    <a:pt x="666623" y="543166"/>
                  </a:lnTo>
                  <a:lnTo>
                    <a:pt x="673366" y="561987"/>
                  </a:lnTo>
                  <a:lnTo>
                    <a:pt x="674497" y="565632"/>
                  </a:lnTo>
                  <a:lnTo>
                    <a:pt x="675030" y="566635"/>
                  </a:lnTo>
                  <a:lnTo>
                    <a:pt x="675652" y="568337"/>
                  </a:lnTo>
                  <a:lnTo>
                    <a:pt x="688098" y="592086"/>
                  </a:lnTo>
                  <a:lnTo>
                    <a:pt x="692645" y="599033"/>
                  </a:lnTo>
                  <a:lnTo>
                    <a:pt x="693000" y="599668"/>
                  </a:lnTo>
                  <a:lnTo>
                    <a:pt x="693331" y="600075"/>
                  </a:lnTo>
                  <a:lnTo>
                    <a:pt x="694690" y="602132"/>
                  </a:lnTo>
                  <a:lnTo>
                    <a:pt x="701929" y="611809"/>
                  </a:lnTo>
                  <a:lnTo>
                    <a:pt x="709803" y="621106"/>
                  </a:lnTo>
                  <a:lnTo>
                    <a:pt x="718299" y="629983"/>
                  </a:lnTo>
                  <a:lnTo>
                    <a:pt x="639457" y="707580"/>
                  </a:lnTo>
                  <a:lnTo>
                    <a:pt x="607199" y="670445"/>
                  </a:lnTo>
                  <a:lnTo>
                    <a:pt x="581609" y="629450"/>
                  </a:lnTo>
                  <a:lnTo>
                    <a:pt x="573722" y="610717"/>
                  </a:lnTo>
                  <a:lnTo>
                    <a:pt x="562978" y="585190"/>
                  </a:lnTo>
                  <a:lnTo>
                    <a:pt x="551586" y="538378"/>
                  </a:lnTo>
                  <a:lnTo>
                    <a:pt x="547725" y="489699"/>
                  </a:lnTo>
                  <a:lnTo>
                    <a:pt x="549363" y="467664"/>
                  </a:lnTo>
                  <a:lnTo>
                    <a:pt x="551091" y="444677"/>
                  </a:lnTo>
                  <a:lnTo>
                    <a:pt x="551116" y="444258"/>
                  </a:lnTo>
                  <a:lnTo>
                    <a:pt x="561009" y="400812"/>
                  </a:lnTo>
                  <a:lnTo>
                    <a:pt x="573239" y="369277"/>
                  </a:lnTo>
                  <a:lnTo>
                    <a:pt x="573290" y="369150"/>
                  </a:lnTo>
                  <a:lnTo>
                    <a:pt x="573354" y="368985"/>
                  </a:lnTo>
                  <a:lnTo>
                    <a:pt x="576872" y="359930"/>
                  </a:lnTo>
                  <a:lnTo>
                    <a:pt x="598246" y="322046"/>
                  </a:lnTo>
                  <a:lnTo>
                    <a:pt x="624636" y="287667"/>
                  </a:lnTo>
                  <a:lnTo>
                    <a:pt x="655561" y="257251"/>
                  </a:lnTo>
                  <a:lnTo>
                    <a:pt x="690511" y="231292"/>
                  </a:lnTo>
                  <a:lnTo>
                    <a:pt x="729018" y="210273"/>
                  </a:lnTo>
                  <a:lnTo>
                    <a:pt x="770572" y="194652"/>
                  </a:lnTo>
                  <a:lnTo>
                    <a:pt x="814717" y="184937"/>
                  </a:lnTo>
                  <a:lnTo>
                    <a:pt x="860933" y="181584"/>
                  </a:lnTo>
                  <a:lnTo>
                    <a:pt x="860933" y="53848"/>
                  </a:lnTo>
                  <a:lnTo>
                    <a:pt x="811872" y="56489"/>
                  </a:lnTo>
                  <a:lnTo>
                    <a:pt x="764222" y="64249"/>
                  </a:lnTo>
                  <a:lnTo>
                    <a:pt x="718286" y="76898"/>
                  </a:lnTo>
                  <a:lnTo>
                    <a:pt x="674395" y="94157"/>
                  </a:lnTo>
                  <a:lnTo>
                    <a:pt x="632866" y="115798"/>
                  </a:lnTo>
                  <a:lnTo>
                    <a:pt x="594029" y="141579"/>
                  </a:lnTo>
                  <a:lnTo>
                    <a:pt x="558190" y="171246"/>
                  </a:lnTo>
                  <a:lnTo>
                    <a:pt x="525691" y="204546"/>
                  </a:lnTo>
                  <a:lnTo>
                    <a:pt x="496836" y="241236"/>
                  </a:lnTo>
                  <a:lnTo>
                    <a:pt x="471957" y="281063"/>
                  </a:lnTo>
                  <a:lnTo>
                    <a:pt x="451370" y="323786"/>
                  </a:lnTo>
                  <a:lnTo>
                    <a:pt x="435394" y="369150"/>
                  </a:lnTo>
                  <a:lnTo>
                    <a:pt x="419404" y="323786"/>
                  </a:lnTo>
                  <a:lnTo>
                    <a:pt x="398818" y="281063"/>
                  </a:lnTo>
                  <a:lnTo>
                    <a:pt x="373938" y="241236"/>
                  </a:lnTo>
                  <a:lnTo>
                    <a:pt x="345084" y="204546"/>
                  </a:lnTo>
                  <a:lnTo>
                    <a:pt x="323037" y="181965"/>
                  </a:lnTo>
                  <a:lnTo>
                    <a:pt x="323037" y="489686"/>
                  </a:lnTo>
                  <a:lnTo>
                    <a:pt x="319189" y="538353"/>
                  </a:lnTo>
                  <a:lnTo>
                    <a:pt x="307797" y="585165"/>
                  </a:lnTo>
                  <a:lnTo>
                    <a:pt x="289166" y="629424"/>
                  </a:lnTo>
                  <a:lnTo>
                    <a:pt x="263575" y="670445"/>
                  </a:lnTo>
                  <a:lnTo>
                    <a:pt x="231317" y="707555"/>
                  </a:lnTo>
                  <a:lnTo>
                    <a:pt x="152476" y="629983"/>
                  </a:lnTo>
                  <a:lnTo>
                    <a:pt x="177774" y="599694"/>
                  </a:lnTo>
                  <a:lnTo>
                    <a:pt x="196278" y="565658"/>
                  </a:lnTo>
                  <a:lnTo>
                    <a:pt x="207606" y="528840"/>
                  </a:lnTo>
                  <a:lnTo>
                    <a:pt x="207657" y="528701"/>
                  </a:lnTo>
                  <a:lnTo>
                    <a:pt x="211531" y="489699"/>
                  </a:lnTo>
                  <a:lnTo>
                    <a:pt x="206883" y="450278"/>
                  </a:lnTo>
                  <a:lnTo>
                    <a:pt x="206235" y="444677"/>
                  </a:lnTo>
                  <a:lnTo>
                    <a:pt x="206184" y="444258"/>
                  </a:lnTo>
                  <a:lnTo>
                    <a:pt x="190995" y="402526"/>
                  </a:lnTo>
                  <a:lnTo>
                    <a:pt x="167157" y="365645"/>
                  </a:lnTo>
                  <a:lnTo>
                    <a:pt x="135902" y="334911"/>
                  </a:lnTo>
                  <a:lnTo>
                    <a:pt x="98450" y="311454"/>
                  </a:lnTo>
                  <a:lnTo>
                    <a:pt x="56019" y="296506"/>
                  </a:lnTo>
                  <a:lnTo>
                    <a:pt x="9829" y="291261"/>
                  </a:lnTo>
                  <a:lnTo>
                    <a:pt x="9829" y="181584"/>
                  </a:lnTo>
                  <a:lnTo>
                    <a:pt x="56057" y="184937"/>
                  </a:lnTo>
                  <a:lnTo>
                    <a:pt x="100190" y="194652"/>
                  </a:lnTo>
                  <a:lnTo>
                    <a:pt x="141757" y="210273"/>
                  </a:lnTo>
                  <a:lnTo>
                    <a:pt x="180263" y="231292"/>
                  </a:lnTo>
                  <a:lnTo>
                    <a:pt x="215214" y="257251"/>
                  </a:lnTo>
                  <a:lnTo>
                    <a:pt x="246126" y="287667"/>
                  </a:lnTo>
                  <a:lnTo>
                    <a:pt x="272516" y="322046"/>
                  </a:lnTo>
                  <a:lnTo>
                    <a:pt x="293890" y="359930"/>
                  </a:lnTo>
                  <a:lnTo>
                    <a:pt x="309765" y="400812"/>
                  </a:lnTo>
                  <a:lnTo>
                    <a:pt x="319646" y="444258"/>
                  </a:lnTo>
                  <a:lnTo>
                    <a:pt x="323037" y="489686"/>
                  </a:lnTo>
                  <a:lnTo>
                    <a:pt x="323037" y="181965"/>
                  </a:lnTo>
                  <a:lnTo>
                    <a:pt x="276745" y="141579"/>
                  </a:lnTo>
                  <a:lnTo>
                    <a:pt x="237896" y="115798"/>
                  </a:lnTo>
                  <a:lnTo>
                    <a:pt x="196367" y="94157"/>
                  </a:lnTo>
                  <a:lnTo>
                    <a:pt x="152476" y="76898"/>
                  </a:lnTo>
                  <a:lnTo>
                    <a:pt x="106540" y="64249"/>
                  </a:lnTo>
                  <a:lnTo>
                    <a:pt x="58889" y="56489"/>
                  </a:lnTo>
                  <a:lnTo>
                    <a:pt x="9829" y="53848"/>
                  </a:lnTo>
                  <a:lnTo>
                    <a:pt x="0" y="53848"/>
                  </a:lnTo>
                  <a:lnTo>
                    <a:pt x="0" y="418960"/>
                  </a:lnTo>
                  <a:lnTo>
                    <a:pt x="9817" y="418960"/>
                  </a:lnTo>
                  <a:lnTo>
                    <a:pt x="37846" y="424522"/>
                  </a:lnTo>
                  <a:lnTo>
                    <a:pt x="60756" y="439686"/>
                  </a:lnTo>
                  <a:lnTo>
                    <a:pt x="76212" y="462165"/>
                  </a:lnTo>
                  <a:lnTo>
                    <a:pt x="81876" y="489699"/>
                  </a:lnTo>
                  <a:lnTo>
                    <a:pt x="80505" y="503555"/>
                  </a:lnTo>
                  <a:lnTo>
                    <a:pt x="60833" y="539635"/>
                  </a:lnTo>
                  <a:lnTo>
                    <a:pt x="53721" y="546646"/>
                  </a:lnTo>
                  <a:lnTo>
                    <a:pt x="316052" y="804697"/>
                  </a:lnTo>
                  <a:lnTo>
                    <a:pt x="322935" y="797915"/>
                  </a:lnTo>
                  <a:lnTo>
                    <a:pt x="360070" y="756462"/>
                  </a:lnTo>
                  <a:lnTo>
                    <a:pt x="391414" y="711060"/>
                  </a:lnTo>
                  <a:lnTo>
                    <a:pt x="393204" y="707580"/>
                  </a:lnTo>
                  <a:lnTo>
                    <a:pt x="416623" y="662292"/>
                  </a:lnTo>
                  <a:lnTo>
                    <a:pt x="435394" y="610717"/>
                  </a:lnTo>
                  <a:lnTo>
                    <a:pt x="454152" y="662292"/>
                  </a:lnTo>
                  <a:lnTo>
                    <a:pt x="479361" y="711060"/>
                  </a:lnTo>
                  <a:lnTo>
                    <a:pt x="510705" y="756462"/>
                  </a:lnTo>
                  <a:lnTo>
                    <a:pt x="547839" y="797915"/>
                  </a:lnTo>
                  <a:lnTo>
                    <a:pt x="554723" y="804697"/>
                  </a:lnTo>
                  <a:lnTo>
                    <a:pt x="653440" y="707580"/>
                  </a:lnTo>
                  <a:lnTo>
                    <a:pt x="817054" y="546646"/>
                  </a:lnTo>
                  <a:lnTo>
                    <a:pt x="809942" y="539635"/>
                  </a:lnTo>
                  <a:lnTo>
                    <a:pt x="800925" y="528840"/>
                  </a:lnTo>
                  <a:lnTo>
                    <a:pt x="794410" y="516864"/>
                  </a:lnTo>
                  <a:lnTo>
                    <a:pt x="794321" y="516712"/>
                  </a:lnTo>
                  <a:lnTo>
                    <a:pt x="790270" y="503555"/>
                  </a:lnTo>
                  <a:lnTo>
                    <a:pt x="788885" y="489699"/>
                  </a:lnTo>
                  <a:lnTo>
                    <a:pt x="794562" y="462165"/>
                  </a:lnTo>
                  <a:lnTo>
                    <a:pt x="810018" y="439686"/>
                  </a:lnTo>
                  <a:lnTo>
                    <a:pt x="832916" y="424522"/>
                  </a:lnTo>
                  <a:lnTo>
                    <a:pt x="860945" y="418960"/>
                  </a:lnTo>
                  <a:lnTo>
                    <a:pt x="870762" y="418960"/>
                  </a:lnTo>
                  <a:lnTo>
                    <a:pt x="870762" y="181584"/>
                  </a:lnTo>
                  <a:lnTo>
                    <a:pt x="870762" y="53848"/>
                  </a:lnTo>
                  <a:close/>
                </a:path>
                <a:path w="3378200" h="805180">
                  <a:moveTo>
                    <a:pt x="1450098" y="199275"/>
                  </a:moveTo>
                  <a:lnTo>
                    <a:pt x="1263586" y="199275"/>
                  </a:lnTo>
                  <a:lnTo>
                    <a:pt x="1208506" y="204152"/>
                  </a:lnTo>
                  <a:lnTo>
                    <a:pt x="1164450" y="217932"/>
                  </a:lnTo>
                  <a:lnTo>
                    <a:pt x="1130274" y="239356"/>
                  </a:lnTo>
                  <a:lnTo>
                    <a:pt x="1087043" y="299999"/>
                  </a:lnTo>
                  <a:lnTo>
                    <a:pt x="1075728" y="336677"/>
                  </a:lnTo>
                  <a:lnTo>
                    <a:pt x="1069771" y="375907"/>
                  </a:lnTo>
                  <a:lnTo>
                    <a:pt x="1068031" y="416394"/>
                  </a:lnTo>
                  <a:lnTo>
                    <a:pt x="1074699" y="484124"/>
                  </a:lnTo>
                  <a:lnTo>
                    <a:pt x="1092593" y="534682"/>
                  </a:lnTo>
                  <a:lnTo>
                    <a:pt x="1118514" y="570572"/>
                  </a:lnTo>
                  <a:lnTo>
                    <a:pt x="1149311" y="594309"/>
                  </a:lnTo>
                  <a:lnTo>
                    <a:pt x="1212773" y="615365"/>
                  </a:lnTo>
                  <a:lnTo>
                    <a:pt x="1257566" y="617931"/>
                  </a:lnTo>
                  <a:lnTo>
                    <a:pt x="1450098" y="617931"/>
                  </a:lnTo>
                  <a:lnTo>
                    <a:pt x="1450098" y="543560"/>
                  </a:lnTo>
                  <a:lnTo>
                    <a:pt x="1450098" y="370827"/>
                  </a:lnTo>
                  <a:lnTo>
                    <a:pt x="1246784" y="370827"/>
                  </a:lnTo>
                  <a:lnTo>
                    <a:pt x="1246784" y="443395"/>
                  </a:lnTo>
                  <a:lnTo>
                    <a:pt x="1362532" y="443395"/>
                  </a:lnTo>
                  <a:lnTo>
                    <a:pt x="1362532" y="543560"/>
                  </a:lnTo>
                  <a:lnTo>
                    <a:pt x="1263586" y="543560"/>
                  </a:lnTo>
                  <a:lnTo>
                    <a:pt x="1215123" y="533311"/>
                  </a:lnTo>
                  <a:lnTo>
                    <a:pt x="1184554" y="504723"/>
                  </a:lnTo>
                  <a:lnTo>
                    <a:pt x="1168603" y="461073"/>
                  </a:lnTo>
                  <a:lnTo>
                    <a:pt x="1164005" y="405612"/>
                  </a:lnTo>
                  <a:lnTo>
                    <a:pt x="1169441" y="349008"/>
                  </a:lnTo>
                  <a:lnTo>
                    <a:pt x="1186802" y="306336"/>
                  </a:lnTo>
                  <a:lnTo>
                    <a:pt x="1217650" y="279425"/>
                  </a:lnTo>
                  <a:lnTo>
                    <a:pt x="1263586" y="270052"/>
                  </a:lnTo>
                  <a:lnTo>
                    <a:pt x="1450098" y="270052"/>
                  </a:lnTo>
                  <a:lnTo>
                    <a:pt x="1450098" y="199275"/>
                  </a:lnTo>
                  <a:close/>
                </a:path>
                <a:path w="3378200" h="805180">
                  <a:moveTo>
                    <a:pt x="1842935" y="199275"/>
                  </a:moveTo>
                  <a:lnTo>
                    <a:pt x="1698993" y="199275"/>
                  </a:lnTo>
                  <a:lnTo>
                    <a:pt x="1650212" y="203936"/>
                  </a:lnTo>
                  <a:lnTo>
                    <a:pt x="1607515" y="214833"/>
                  </a:lnTo>
                  <a:lnTo>
                    <a:pt x="1571421" y="233489"/>
                  </a:lnTo>
                  <a:lnTo>
                    <a:pt x="1542465" y="261442"/>
                  </a:lnTo>
                  <a:lnTo>
                    <a:pt x="1521142" y="300228"/>
                  </a:lnTo>
                  <a:lnTo>
                    <a:pt x="1507972" y="351370"/>
                  </a:lnTo>
                  <a:lnTo>
                    <a:pt x="1503476" y="416394"/>
                  </a:lnTo>
                  <a:lnTo>
                    <a:pt x="1508226" y="472694"/>
                  </a:lnTo>
                  <a:lnTo>
                    <a:pt x="1521929" y="519036"/>
                  </a:lnTo>
                  <a:lnTo>
                    <a:pt x="1543786" y="555904"/>
                  </a:lnTo>
                  <a:lnTo>
                    <a:pt x="1572996" y="583742"/>
                  </a:lnTo>
                  <a:lnTo>
                    <a:pt x="1608734" y="603046"/>
                  </a:lnTo>
                  <a:lnTo>
                    <a:pt x="1650199" y="614286"/>
                  </a:lnTo>
                  <a:lnTo>
                    <a:pt x="1696593" y="617931"/>
                  </a:lnTo>
                  <a:lnTo>
                    <a:pt x="1842935" y="617931"/>
                  </a:lnTo>
                  <a:lnTo>
                    <a:pt x="1842935" y="547154"/>
                  </a:lnTo>
                  <a:lnTo>
                    <a:pt x="1700187" y="547154"/>
                  </a:lnTo>
                  <a:lnTo>
                    <a:pt x="1660182" y="542315"/>
                  </a:lnTo>
                  <a:lnTo>
                    <a:pt x="1628889" y="525487"/>
                  </a:lnTo>
                  <a:lnTo>
                    <a:pt x="1608505" y="493268"/>
                  </a:lnTo>
                  <a:lnTo>
                    <a:pt x="1601216" y="442201"/>
                  </a:lnTo>
                  <a:lnTo>
                    <a:pt x="1842935" y="442201"/>
                  </a:lnTo>
                  <a:lnTo>
                    <a:pt x="1842935" y="370827"/>
                  </a:lnTo>
                  <a:lnTo>
                    <a:pt x="1603032" y="370827"/>
                  </a:lnTo>
                  <a:lnTo>
                    <a:pt x="1609940" y="326237"/>
                  </a:lnTo>
                  <a:lnTo>
                    <a:pt x="1628673" y="294792"/>
                  </a:lnTo>
                  <a:lnTo>
                    <a:pt x="1658861" y="276186"/>
                  </a:lnTo>
                  <a:lnTo>
                    <a:pt x="1700187" y="270052"/>
                  </a:lnTo>
                  <a:lnTo>
                    <a:pt x="1842935" y="270052"/>
                  </a:lnTo>
                  <a:lnTo>
                    <a:pt x="1842935" y="199275"/>
                  </a:lnTo>
                  <a:close/>
                </a:path>
                <a:path w="3378200" h="805180">
                  <a:moveTo>
                    <a:pt x="2239251" y="199758"/>
                  </a:moveTo>
                  <a:lnTo>
                    <a:pt x="1882368" y="199758"/>
                  </a:lnTo>
                  <a:lnTo>
                    <a:pt x="1882368" y="271246"/>
                  </a:lnTo>
                  <a:lnTo>
                    <a:pt x="2015134" y="271246"/>
                  </a:lnTo>
                  <a:lnTo>
                    <a:pt x="2015134" y="617931"/>
                  </a:lnTo>
                  <a:lnTo>
                    <a:pt x="2105266" y="617931"/>
                  </a:lnTo>
                  <a:lnTo>
                    <a:pt x="2105266" y="271246"/>
                  </a:lnTo>
                  <a:lnTo>
                    <a:pt x="2239251" y="271246"/>
                  </a:lnTo>
                  <a:lnTo>
                    <a:pt x="2239251" y="199758"/>
                  </a:lnTo>
                  <a:close/>
                </a:path>
                <a:path w="3378200" h="805180">
                  <a:moveTo>
                    <a:pt x="2501912" y="308305"/>
                  </a:moveTo>
                  <a:lnTo>
                    <a:pt x="2494064" y="263728"/>
                  </a:lnTo>
                  <a:lnTo>
                    <a:pt x="2471775" y="229311"/>
                  </a:lnTo>
                  <a:lnTo>
                    <a:pt x="2436914" y="207137"/>
                  </a:lnTo>
                  <a:lnTo>
                    <a:pt x="2391372" y="199275"/>
                  </a:lnTo>
                  <a:lnTo>
                    <a:pt x="2345067" y="207619"/>
                  </a:lnTo>
                  <a:lnTo>
                    <a:pt x="2310295" y="230619"/>
                  </a:lnTo>
                  <a:lnTo>
                    <a:pt x="2288425" y="265201"/>
                  </a:lnTo>
                  <a:lnTo>
                    <a:pt x="2280831" y="308305"/>
                  </a:lnTo>
                  <a:lnTo>
                    <a:pt x="2310815" y="308305"/>
                  </a:lnTo>
                  <a:lnTo>
                    <a:pt x="2317280" y="270776"/>
                  </a:lnTo>
                  <a:lnTo>
                    <a:pt x="2334768" y="245046"/>
                  </a:lnTo>
                  <a:lnTo>
                    <a:pt x="2360422" y="230251"/>
                  </a:lnTo>
                  <a:lnTo>
                    <a:pt x="2391372" y="225513"/>
                  </a:lnTo>
                  <a:lnTo>
                    <a:pt x="2425535" y="231482"/>
                  </a:lnTo>
                  <a:lnTo>
                    <a:pt x="2450820" y="248323"/>
                  </a:lnTo>
                  <a:lnTo>
                    <a:pt x="2466517" y="274472"/>
                  </a:lnTo>
                  <a:lnTo>
                    <a:pt x="2471915" y="308305"/>
                  </a:lnTo>
                  <a:lnTo>
                    <a:pt x="2470556" y="325564"/>
                  </a:lnTo>
                  <a:lnTo>
                    <a:pt x="2466327" y="341769"/>
                  </a:lnTo>
                  <a:lnTo>
                    <a:pt x="2459024" y="357428"/>
                  </a:lnTo>
                  <a:lnTo>
                    <a:pt x="2448395" y="373037"/>
                  </a:lnTo>
                  <a:lnTo>
                    <a:pt x="2280234" y="591693"/>
                  </a:lnTo>
                  <a:lnTo>
                    <a:pt x="2280234" y="617931"/>
                  </a:lnTo>
                  <a:lnTo>
                    <a:pt x="2501912" y="617931"/>
                  </a:lnTo>
                  <a:lnTo>
                    <a:pt x="2501912" y="591693"/>
                  </a:lnTo>
                  <a:lnTo>
                    <a:pt x="2316111" y="591693"/>
                  </a:lnTo>
                  <a:lnTo>
                    <a:pt x="2473096" y="388200"/>
                  </a:lnTo>
                  <a:lnTo>
                    <a:pt x="2486520" y="368503"/>
                  </a:lnTo>
                  <a:lnTo>
                    <a:pt x="2495435" y="349567"/>
                  </a:lnTo>
                  <a:lnTo>
                    <a:pt x="2500376" y="329984"/>
                  </a:lnTo>
                  <a:lnTo>
                    <a:pt x="2501912" y="308305"/>
                  </a:lnTo>
                  <a:close/>
                </a:path>
                <a:path w="3378200" h="805180">
                  <a:moveTo>
                    <a:pt x="2792323" y="310070"/>
                  </a:moveTo>
                  <a:lnTo>
                    <a:pt x="2784246" y="265455"/>
                  </a:lnTo>
                  <a:lnTo>
                    <a:pt x="2762339" y="231546"/>
                  </a:lnTo>
                  <a:lnTo>
                    <a:pt x="2762339" y="312978"/>
                  </a:lnTo>
                  <a:lnTo>
                    <a:pt x="2762339" y="507733"/>
                  </a:lnTo>
                  <a:lnTo>
                    <a:pt x="2757195" y="542061"/>
                  </a:lnTo>
                  <a:lnTo>
                    <a:pt x="2741980" y="569836"/>
                  </a:lnTo>
                  <a:lnTo>
                    <a:pt x="2716949" y="588416"/>
                  </a:lnTo>
                  <a:lnTo>
                    <a:pt x="2682379" y="595185"/>
                  </a:lnTo>
                  <a:lnTo>
                    <a:pt x="2647810" y="588416"/>
                  </a:lnTo>
                  <a:lnTo>
                    <a:pt x="2622778" y="569836"/>
                  </a:lnTo>
                  <a:lnTo>
                    <a:pt x="2607551" y="542061"/>
                  </a:lnTo>
                  <a:lnTo>
                    <a:pt x="2602420" y="507733"/>
                  </a:lnTo>
                  <a:lnTo>
                    <a:pt x="2602420" y="312978"/>
                  </a:lnTo>
                  <a:lnTo>
                    <a:pt x="2607551" y="278650"/>
                  </a:lnTo>
                  <a:lnTo>
                    <a:pt x="2622778" y="250875"/>
                  </a:lnTo>
                  <a:lnTo>
                    <a:pt x="2647810" y="232295"/>
                  </a:lnTo>
                  <a:lnTo>
                    <a:pt x="2682379" y="225513"/>
                  </a:lnTo>
                  <a:lnTo>
                    <a:pt x="2716949" y="232295"/>
                  </a:lnTo>
                  <a:lnTo>
                    <a:pt x="2741980" y="250875"/>
                  </a:lnTo>
                  <a:lnTo>
                    <a:pt x="2757195" y="278650"/>
                  </a:lnTo>
                  <a:lnTo>
                    <a:pt x="2762339" y="312978"/>
                  </a:lnTo>
                  <a:lnTo>
                    <a:pt x="2762339" y="231546"/>
                  </a:lnTo>
                  <a:lnTo>
                    <a:pt x="2761602" y="230403"/>
                  </a:lnTo>
                  <a:lnTo>
                    <a:pt x="2754198" y="225513"/>
                  </a:lnTo>
                  <a:lnTo>
                    <a:pt x="2726842" y="207479"/>
                  </a:lnTo>
                  <a:lnTo>
                    <a:pt x="2682379" y="199275"/>
                  </a:lnTo>
                  <a:lnTo>
                    <a:pt x="2638158" y="207479"/>
                  </a:lnTo>
                  <a:lnTo>
                    <a:pt x="2603360" y="230403"/>
                  </a:lnTo>
                  <a:lnTo>
                    <a:pt x="2580589" y="265455"/>
                  </a:lnTo>
                  <a:lnTo>
                    <a:pt x="2572423" y="310070"/>
                  </a:lnTo>
                  <a:lnTo>
                    <a:pt x="2572423" y="510641"/>
                  </a:lnTo>
                  <a:lnTo>
                    <a:pt x="2580589" y="555256"/>
                  </a:lnTo>
                  <a:lnTo>
                    <a:pt x="2603360" y="590308"/>
                  </a:lnTo>
                  <a:lnTo>
                    <a:pt x="2638158" y="613232"/>
                  </a:lnTo>
                  <a:lnTo>
                    <a:pt x="2682379" y="621436"/>
                  </a:lnTo>
                  <a:lnTo>
                    <a:pt x="2726842" y="613232"/>
                  </a:lnTo>
                  <a:lnTo>
                    <a:pt x="2754198" y="595185"/>
                  </a:lnTo>
                  <a:lnTo>
                    <a:pt x="2761602" y="590308"/>
                  </a:lnTo>
                  <a:lnTo>
                    <a:pt x="2784246" y="555256"/>
                  </a:lnTo>
                  <a:lnTo>
                    <a:pt x="2792323" y="510641"/>
                  </a:lnTo>
                  <a:lnTo>
                    <a:pt x="2792323" y="310070"/>
                  </a:lnTo>
                  <a:close/>
                </a:path>
                <a:path w="3378200" h="805180">
                  <a:moveTo>
                    <a:pt x="3088627" y="308305"/>
                  </a:moveTo>
                  <a:lnTo>
                    <a:pt x="3080778" y="263728"/>
                  </a:lnTo>
                  <a:lnTo>
                    <a:pt x="3058490" y="229311"/>
                  </a:lnTo>
                  <a:lnTo>
                    <a:pt x="3023641" y="207137"/>
                  </a:lnTo>
                  <a:lnTo>
                    <a:pt x="2978086" y="199275"/>
                  </a:lnTo>
                  <a:lnTo>
                    <a:pt x="2931795" y="207619"/>
                  </a:lnTo>
                  <a:lnTo>
                    <a:pt x="2897022" y="230619"/>
                  </a:lnTo>
                  <a:lnTo>
                    <a:pt x="2875153" y="265201"/>
                  </a:lnTo>
                  <a:lnTo>
                    <a:pt x="2867545" y="308305"/>
                  </a:lnTo>
                  <a:lnTo>
                    <a:pt x="2897543" y="308305"/>
                  </a:lnTo>
                  <a:lnTo>
                    <a:pt x="2904007" y="270776"/>
                  </a:lnTo>
                  <a:lnTo>
                    <a:pt x="2921495" y="245046"/>
                  </a:lnTo>
                  <a:lnTo>
                    <a:pt x="2947149" y="230251"/>
                  </a:lnTo>
                  <a:lnTo>
                    <a:pt x="2978086" y="225513"/>
                  </a:lnTo>
                  <a:lnTo>
                    <a:pt x="3012249" y="231482"/>
                  </a:lnTo>
                  <a:lnTo>
                    <a:pt x="3037548" y="248323"/>
                  </a:lnTo>
                  <a:lnTo>
                    <a:pt x="3053245" y="274472"/>
                  </a:lnTo>
                  <a:lnTo>
                    <a:pt x="3058642" y="308305"/>
                  </a:lnTo>
                  <a:lnTo>
                    <a:pt x="3057283" y="325564"/>
                  </a:lnTo>
                  <a:lnTo>
                    <a:pt x="3053054" y="341769"/>
                  </a:lnTo>
                  <a:lnTo>
                    <a:pt x="3045739" y="357428"/>
                  </a:lnTo>
                  <a:lnTo>
                    <a:pt x="3035122" y="373037"/>
                  </a:lnTo>
                  <a:lnTo>
                    <a:pt x="2866961" y="591693"/>
                  </a:lnTo>
                  <a:lnTo>
                    <a:pt x="2866961" y="617931"/>
                  </a:lnTo>
                  <a:lnTo>
                    <a:pt x="3088627" y="617931"/>
                  </a:lnTo>
                  <a:lnTo>
                    <a:pt x="3088627" y="591693"/>
                  </a:lnTo>
                  <a:lnTo>
                    <a:pt x="2902826" y="591693"/>
                  </a:lnTo>
                  <a:lnTo>
                    <a:pt x="3059811" y="388200"/>
                  </a:lnTo>
                  <a:lnTo>
                    <a:pt x="3073247" y="368503"/>
                  </a:lnTo>
                  <a:lnTo>
                    <a:pt x="3082163" y="349567"/>
                  </a:lnTo>
                  <a:lnTo>
                    <a:pt x="3087103" y="329984"/>
                  </a:lnTo>
                  <a:lnTo>
                    <a:pt x="3088627" y="308305"/>
                  </a:lnTo>
                  <a:close/>
                </a:path>
                <a:path w="3378200" h="805180">
                  <a:moveTo>
                    <a:pt x="3377946" y="480517"/>
                  </a:moveTo>
                  <a:lnTo>
                    <a:pt x="3372142" y="420636"/>
                  </a:lnTo>
                  <a:lnTo>
                    <a:pt x="3343884" y="367779"/>
                  </a:lnTo>
                  <a:lnTo>
                    <a:pt x="3294684" y="344093"/>
                  </a:lnTo>
                  <a:lnTo>
                    <a:pt x="3273437" y="342544"/>
                  </a:lnTo>
                  <a:lnTo>
                    <a:pt x="3248990" y="344512"/>
                  </a:lnTo>
                  <a:lnTo>
                    <a:pt x="3227628" y="350393"/>
                  </a:lnTo>
                  <a:lnTo>
                    <a:pt x="3209366" y="360133"/>
                  </a:lnTo>
                  <a:lnTo>
                    <a:pt x="3194177" y="373659"/>
                  </a:lnTo>
                  <a:lnTo>
                    <a:pt x="3194177" y="225704"/>
                  </a:lnTo>
                  <a:lnTo>
                    <a:pt x="3368548" y="225704"/>
                  </a:lnTo>
                  <a:lnTo>
                    <a:pt x="3368548" y="199288"/>
                  </a:lnTo>
                  <a:lnTo>
                    <a:pt x="3167748" y="199288"/>
                  </a:lnTo>
                  <a:lnTo>
                    <a:pt x="3167748" y="413004"/>
                  </a:lnTo>
                  <a:lnTo>
                    <a:pt x="3194177" y="413004"/>
                  </a:lnTo>
                  <a:lnTo>
                    <a:pt x="3204349" y="394233"/>
                  </a:lnTo>
                  <a:lnTo>
                    <a:pt x="3221037" y="380415"/>
                  </a:lnTo>
                  <a:lnTo>
                    <a:pt x="3243211" y="371894"/>
                  </a:lnTo>
                  <a:lnTo>
                    <a:pt x="3269907" y="368973"/>
                  </a:lnTo>
                  <a:lnTo>
                    <a:pt x="3310839" y="379056"/>
                  </a:lnTo>
                  <a:lnTo>
                    <a:pt x="3334486" y="405155"/>
                  </a:lnTo>
                  <a:lnTo>
                    <a:pt x="3345370" y="441045"/>
                  </a:lnTo>
                  <a:lnTo>
                    <a:pt x="3347999" y="480517"/>
                  </a:lnTo>
                  <a:lnTo>
                    <a:pt x="3347516" y="505015"/>
                  </a:lnTo>
                  <a:lnTo>
                    <a:pt x="3337102" y="553351"/>
                  </a:lnTo>
                  <a:lnTo>
                    <a:pt x="3311283" y="582879"/>
                  </a:lnTo>
                  <a:lnTo>
                    <a:pt x="3265208" y="595020"/>
                  </a:lnTo>
                  <a:lnTo>
                    <a:pt x="3233013" y="590372"/>
                  </a:lnTo>
                  <a:lnTo>
                    <a:pt x="3209798" y="576821"/>
                  </a:lnTo>
                  <a:lnTo>
                    <a:pt x="3194621" y="554888"/>
                  </a:lnTo>
                  <a:lnTo>
                    <a:pt x="3186531" y="525145"/>
                  </a:lnTo>
                  <a:lnTo>
                    <a:pt x="3156597" y="525145"/>
                  </a:lnTo>
                  <a:lnTo>
                    <a:pt x="3165398" y="563829"/>
                  </a:lnTo>
                  <a:lnTo>
                    <a:pt x="3200146" y="605586"/>
                  </a:lnTo>
                  <a:lnTo>
                    <a:pt x="3240582" y="619671"/>
                  </a:lnTo>
                  <a:lnTo>
                    <a:pt x="3265208" y="621436"/>
                  </a:lnTo>
                  <a:lnTo>
                    <a:pt x="3289096" y="619569"/>
                  </a:lnTo>
                  <a:lnTo>
                    <a:pt x="3329368" y="604596"/>
                  </a:lnTo>
                  <a:lnTo>
                    <a:pt x="3363328" y="567131"/>
                  </a:lnTo>
                  <a:lnTo>
                    <a:pt x="3377107" y="510501"/>
                  </a:lnTo>
                  <a:lnTo>
                    <a:pt x="3377946" y="4805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2025-08-12T17:01:07Z</dcterms:created>
  <dcterms:modified xsi:type="dcterms:W3CDTF">2025-08-12T17:01:07Z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2025-07-30T00:00:00Z</vt:filetime>
  </property>
  <property fmtid="{D5CDD505-2E9C-101B-9397-08002B2CF9AE}" pid="3" name="Creator">
    <vt:lpwstr>Adobe InDesign 20.4 (Macintosh)</vt:lpwstr>
  </property>
  <property fmtid="{D5CDD505-2E9C-101B-9397-08002B2CF9AE}" pid="4" name="LastSaved">
    <vt:filetime>2025-08-12T00:00:00Z</vt:filetime>
  </property>
  <property fmtid="{D5CDD505-2E9C-101B-9397-08002B2CF9AE}" pid="5" name="Producer">
    <vt:lpwstr>Adobe PDF Library 17.0</vt:lpwstr>
  </property>
</Properties>
</file>