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4224000" cy="20104100"/>
  <p:notesSz cx="14224000" cy="201041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66800" y="6232271"/>
            <a:ext cx="12090400" cy="42218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133600" y="11258296"/>
            <a:ext cx="9956800" cy="5026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1120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325360" y="4623943"/>
            <a:ext cx="618744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9" Type="http://schemas.openxmlformats.org/officeDocument/2006/relationships/image" Target="../media/image3.png"/><Relationship Id="rId10" Type="http://schemas.openxmlformats.org/officeDocument/2006/relationships/image" Target="../media/image4.png"/><Relationship Id="rId11" Type="http://schemas.openxmlformats.org/officeDocument/2006/relationships/image" Target="../media/image5.png"/><Relationship Id="rId12" Type="http://schemas.openxmlformats.org/officeDocument/2006/relationships/image" Target="../media/image6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345148" y="18824130"/>
            <a:ext cx="13536930" cy="942340"/>
          </a:xfrm>
          <a:custGeom>
            <a:avLst/>
            <a:gdLst/>
            <a:ahLst/>
            <a:cxnLst/>
            <a:rect l="l" t="t" r="r" b="b"/>
            <a:pathLst>
              <a:path w="13536930" h="942340">
                <a:moveTo>
                  <a:pt x="13536678" y="0"/>
                </a:moveTo>
                <a:lnTo>
                  <a:pt x="0" y="0"/>
                </a:lnTo>
                <a:lnTo>
                  <a:pt x="0" y="941800"/>
                </a:lnTo>
                <a:lnTo>
                  <a:pt x="13536678" y="941800"/>
                </a:lnTo>
                <a:lnTo>
                  <a:pt x="13536678" y="0"/>
                </a:lnTo>
                <a:close/>
              </a:path>
            </a:pathLst>
          </a:custGeom>
          <a:solidFill>
            <a:srgbClr val="009783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bg object 17"/>
          <p:cNvSpPr/>
          <p:nvPr/>
        </p:nvSpPr>
        <p:spPr>
          <a:xfrm>
            <a:off x="345146" y="18871325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9FCCC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345146" y="19713357"/>
            <a:ext cx="13536930" cy="0"/>
          </a:xfrm>
          <a:custGeom>
            <a:avLst/>
            <a:gdLst/>
            <a:ahLst/>
            <a:cxnLst/>
            <a:rect l="l" t="t" r="r" b="b"/>
            <a:pathLst>
              <a:path w="13536930" h="0">
                <a:moveTo>
                  <a:pt x="0" y="0"/>
                </a:moveTo>
                <a:lnTo>
                  <a:pt x="13536678" y="0"/>
                </a:lnTo>
              </a:path>
            </a:pathLst>
          </a:custGeom>
          <a:ln w="6102">
            <a:solidFill>
              <a:srgbClr val="9FCCC4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290974" y="316753"/>
            <a:ext cx="13691869" cy="1368425"/>
          </a:xfrm>
          <a:custGeom>
            <a:avLst/>
            <a:gdLst/>
            <a:ahLst/>
            <a:cxnLst/>
            <a:rect l="l" t="t" r="r" b="b"/>
            <a:pathLst>
              <a:path w="13691869" h="1368425">
                <a:moveTo>
                  <a:pt x="13691634" y="0"/>
                </a:moveTo>
                <a:lnTo>
                  <a:pt x="0" y="0"/>
                </a:lnTo>
                <a:lnTo>
                  <a:pt x="0" y="1367875"/>
                </a:lnTo>
                <a:lnTo>
                  <a:pt x="13691634" y="1367875"/>
                </a:lnTo>
                <a:lnTo>
                  <a:pt x="13691634" y="0"/>
                </a:lnTo>
                <a:close/>
              </a:path>
            </a:pathLst>
          </a:custGeom>
          <a:solidFill>
            <a:srgbClr val="231F20">
              <a:alpha val="25000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8169" y="338138"/>
            <a:ext cx="6685001" cy="1218770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338169" y="338136"/>
            <a:ext cx="6666865" cy="1219200"/>
          </a:xfrm>
          <a:custGeom>
            <a:avLst/>
            <a:gdLst/>
            <a:ahLst/>
            <a:cxnLst/>
            <a:rect l="l" t="t" r="r" b="b"/>
            <a:pathLst>
              <a:path w="6666865" h="1219200">
                <a:moveTo>
                  <a:pt x="0" y="1218770"/>
                </a:moveTo>
                <a:lnTo>
                  <a:pt x="6666714" y="1218770"/>
                </a:lnTo>
                <a:lnTo>
                  <a:pt x="6666714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2E594C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bg object 22"/>
          <p:cNvSpPr/>
          <p:nvPr/>
        </p:nvSpPr>
        <p:spPr>
          <a:xfrm>
            <a:off x="338169" y="338136"/>
            <a:ext cx="6666865" cy="1219200"/>
          </a:xfrm>
          <a:custGeom>
            <a:avLst/>
            <a:gdLst/>
            <a:ahLst/>
            <a:cxnLst/>
            <a:rect l="l" t="t" r="r" b="b"/>
            <a:pathLst>
              <a:path w="6666865" h="1219200">
                <a:moveTo>
                  <a:pt x="0" y="1218770"/>
                </a:moveTo>
                <a:lnTo>
                  <a:pt x="6666714" y="1218770"/>
                </a:lnTo>
                <a:lnTo>
                  <a:pt x="6666714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bg object 23"/>
          <p:cNvSpPr/>
          <p:nvPr/>
        </p:nvSpPr>
        <p:spPr>
          <a:xfrm>
            <a:off x="338169" y="338136"/>
            <a:ext cx="6666865" cy="1219200"/>
          </a:xfrm>
          <a:custGeom>
            <a:avLst/>
            <a:gdLst/>
            <a:ahLst/>
            <a:cxnLst/>
            <a:rect l="l" t="t" r="r" b="b"/>
            <a:pathLst>
              <a:path w="6666865" h="1219200">
                <a:moveTo>
                  <a:pt x="0" y="1218770"/>
                </a:moveTo>
                <a:lnTo>
                  <a:pt x="6666714" y="1218770"/>
                </a:lnTo>
                <a:lnTo>
                  <a:pt x="6666714" y="0"/>
                </a:lnTo>
                <a:lnTo>
                  <a:pt x="0" y="0"/>
                </a:lnTo>
                <a:lnTo>
                  <a:pt x="0" y="1218770"/>
                </a:lnTo>
                <a:close/>
              </a:path>
            </a:pathLst>
          </a:custGeom>
          <a:solidFill>
            <a:srgbClr val="2E594C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bg object 2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7004882" y="338138"/>
            <a:ext cx="6876945" cy="1218770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7004890" y="338136"/>
            <a:ext cx="6877050" cy="1219200"/>
          </a:xfrm>
          <a:custGeom>
            <a:avLst/>
            <a:gdLst/>
            <a:ahLst/>
            <a:cxnLst/>
            <a:rect l="l" t="t" r="r" b="b"/>
            <a:pathLst>
              <a:path w="6877050" h="1219200">
                <a:moveTo>
                  <a:pt x="0" y="1218770"/>
                </a:moveTo>
                <a:lnTo>
                  <a:pt x="0" y="0"/>
                </a:lnTo>
                <a:lnTo>
                  <a:pt x="6876931" y="0"/>
                </a:lnTo>
                <a:lnTo>
                  <a:pt x="6876931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2E594C">
              <a:alpha val="38998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bg object 26"/>
          <p:cNvSpPr/>
          <p:nvPr/>
        </p:nvSpPr>
        <p:spPr>
          <a:xfrm>
            <a:off x="7004885" y="338136"/>
            <a:ext cx="6877050" cy="1219200"/>
          </a:xfrm>
          <a:custGeom>
            <a:avLst/>
            <a:gdLst/>
            <a:ahLst/>
            <a:cxnLst/>
            <a:rect l="l" t="t" r="r" b="b"/>
            <a:pathLst>
              <a:path w="6877050" h="1219200">
                <a:moveTo>
                  <a:pt x="0" y="1218770"/>
                </a:moveTo>
                <a:lnTo>
                  <a:pt x="0" y="0"/>
                </a:lnTo>
                <a:lnTo>
                  <a:pt x="6876937" y="0"/>
                </a:lnTo>
                <a:lnTo>
                  <a:pt x="6876937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231F2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bg object 27"/>
          <p:cNvSpPr/>
          <p:nvPr/>
        </p:nvSpPr>
        <p:spPr>
          <a:xfrm>
            <a:off x="7004890" y="338136"/>
            <a:ext cx="6877050" cy="1219200"/>
          </a:xfrm>
          <a:custGeom>
            <a:avLst/>
            <a:gdLst/>
            <a:ahLst/>
            <a:cxnLst/>
            <a:rect l="l" t="t" r="r" b="b"/>
            <a:pathLst>
              <a:path w="6877050" h="1219200">
                <a:moveTo>
                  <a:pt x="0" y="1218770"/>
                </a:moveTo>
                <a:lnTo>
                  <a:pt x="0" y="0"/>
                </a:lnTo>
                <a:lnTo>
                  <a:pt x="6876931" y="0"/>
                </a:lnTo>
                <a:lnTo>
                  <a:pt x="6876931" y="1218770"/>
                </a:lnTo>
                <a:lnTo>
                  <a:pt x="0" y="1218770"/>
                </a:lnTo>
                <a:close/>
              </a:path>
            </a:pathLst>
          </a:custGeom>
          <a:solidFill>
            <a:srgbClr val="2E594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bg object 28"/>
          <p:cNvSpPr/>
          <p:nvPr/>
        </p:nvSpPr>
        <p:spPr>
          <a:xfrm>
            <a:off x="338162" y="338149"/>
            <a:ext cx="13543915" cy="1219200"/>
          </a:xfrm>
          <a:custGeom>
            <a:avLst/>
            <a:gdLst/>
            <a:ahLst/>
            <a:cxnLst/>
            <a:rect l="l" t="t" r="r" b="b"/>
            <a:pathLst>
              <a:path w="13543915" h="1219200">
                <a:moveTo>
                  <a:pt x="13543661" y="0"/>
                </a:moveTo>
                <a:lnTo>
                  <a:pt x="0" y="0"/>
                </a:lnTo>
                <a:lnTo>
                  <a:pt x="0" y="1218768"/>
                </a:lnTo>
                <a:lnTo>
                  <a:pt x="13543661" y="1218768"/>
                </a:lnTo>
                <a:lnTo>
                  <a:pt x="13543661" y="0"/>
                </a:lnTo>
                <a:close/>
              </a:path>
            </a:pathLst>
          </a:custGeom>
          <a:solidFill>
            <a:srgbClr val="6D6E71">
              <a:alpha val="6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9" name="bg object 29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8169" y="338138"/>
            <a:ext cx="11031090" cy="1218770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00389" y="338138"/>
            <a:ext cx="5322818" cy="1218770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38169" y="338138"/>
            <a:ext cx="11139538" cy="1218770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38169" y="338138"/>
            <a:ext cx="5384746" cy="1218770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1008681" y="740294"/>
            <a:ext cx="1751964" cy="414020"/>
          </a:xfrm>
          <a:custGeom>
            <a:avLst/>
            <a:gdLst/>
            <a:ahLst/>
            <a:cxnLst/>
            <a:rect l="l" t="t" r="r" b="b"/>
            <a:pathLst>
              <a:path w="1751964" h="414019">
                <a:moveTo>
                  <a:pt x="1725185" y="8165"/>
                </a:moveTo>
                <a:lnTo>
                  <a:pt x="1342649" y="8165"/>
                </a:lnTo>
                <a:lnTo>
                  <a:pt x="1342649" y="35568"/>
                </a:lnTo>
                <a:lnTo>
                  <a:pt x="1367484" y="38520"/>
                </a:lnTo>
                <a:lnTo>
                  <a:pt x="1383465" y="47376"/>
                </a:lnTo>
                <a:lnTo>
                  <a:pt x="1392011" y="62137"/>
                </a:lnTo>
                <a:lnTo>
                  <a:pt x="1394544" y="82805"/>
                </a:lnTo>
                <a:lnTo>
                  <a:pt x="1394544" y="328297"/>
                </a:lnTo>
                <a:lnTo>
                  <a:pt x="1391519" y="351879"/>
                </a:lnTo>
                <a:lnTo>
                  <a:pt x="1382154" y="367369"/>
                </a:lnTo>
                <a:lnTo>
                  <a:pt x="1366010" y="375862"/>
                </a:lnTo>
                <a:lnTo>
                  <a:pt x="1342649" y="378450"/>
                </a:lnTo>
                <a:lnTo>
                  <a:pt x="1342649" y="405853"/>
                </a:lnTo>
                <a:lnTo>
                  <a:pt x="1733930" y="405853"/>
                </a:lnTo>
                <a:lnTo>
                  <a:pt x="1738793" y="378450"/>
                </a:lnTo>
                <a:lnTo>
                  <a:pt x="1572400" y="378450"/>
                </a:lnTo>
                <a:lnTo>
                  <a:pt x="1533834" y="374705"/>
                </a:lnTo>
                <a:lnTo>
                  <a:pt x="1510957" y="363798"/>
                </a:lnTo>
                <a:lnTo>
                  <a:pt x="1499997" y="346222"/>
                </a:lnTo>
                <a:lnTo>
                  <a:pt x="1497182" y="322469"/>
                </a:lnTo>
                <a:lnTo>
                  <a:pt x="1497182" y="210507"/>
                </a:lnTo>
                <a:lnTo>
                  <a:pt x="1682029" y="210507"/>
                </a:lnTo>
                <a:lnTo>
                  <a:pt x="1682029" y="183099"/>
                </a:lnTo>
                <a:lnTo>
                  <a:pt x="1497182" y="183099"/>
                </a:lnTo>
                <a:lnTo>
                  <a:pt x="1497182" y="35568"/>
                </a:lnTo>
                <a:lnTo>
                  <a:pt x="1725185" y="35568"/>
                </a:lnTo>
                <a:lnTo>
                  <a:pt x="1725185" y="8165"/>
                </a:lnTo>
                <a:close/>
              </a:path>
              <a:path w="1751964" h="414019">
                <a:moveTo>
                  <a:pt x="1751419" y="307306"/>
                </a:moveTo>
                <a:lnTo>
                  <a:pt x="1711186" y="307306"/>
                </a:lnTo>
                <a:lnTo>
                  <a:pt x="1675889" y="343514"/>
                </a:lnTo>
                <a:lnTo>
                  <a:pt x="1643544" y="365182"/>
                </a:lnTo>
                <a:lnTo>
                  <a:pt x="1610324" y="375697"/>
                </a:lnTo>
                <a:lnTo>
                  <a:pt x="1572400" y="378450"/>
                </a:lnTo>
                <a:lnTo>
                  <a:pt x="1738793" y="378450"/>
                </a:lnTo>
                <a:lnTo>
                  <a:pt x="1751419" y="307306"/>
                </a:lnTo>
                <a:close/>
              </a:path>
              <a:path w="1751964" h="414019">
                <a:moveTo>
                  <a:pt x="1682029" y="210507"/>
                </a:moveTo>
                <a:lnTo>
                  <a:pt x="1564240" y="210507"/>
                </a:lnTo>
                <a:lnTo>
                  <a:pt x="1594341" y="212639"/>
                </a:lnTo>
                <a:lnTo>
                  <a:pt x="1616572" y="220566"/>
                </a:lnTo>
                <a:lnTo>
                  <a:pt x="1632463" y="236583"/>
                </a:lnTo>
                <a:lnTo>
                  <a:pt x="1643543" y="262987"/>
                </a:lnTo>
                <a:lnTo>
                  <a:pt x="1682029" y="262987"/>
                </a:lnTo>
                <a:lnTo>
                  <a:pt x="1682029" y="210507"/>
                </a:lnTo>
                <a:close/>
              </a:path>
              <a:path w="1751964" h="414019">
                <a:moveTo>
                  <a:pt x="1682029" y="134115"/>
                </a:moveTo>
                <a:lnTo>
                  <a:pt x="1643543" y="134115"/>
                </a:lnTo>
                <a:lnTo>
                  <a:pt x="1634722" y="156530"/>
                </a:lnTo>
                <a:lnTo>
                  <a:pt x="1620218" y="171728"/>
                </a:lnTo>
                <a:lnTo>
                  <a:pt x="1598280" y="180365"/>
                </a:lnTo>
                <a:lnTo>
                  <a:pt x="1567157" y="183099"/>
                </a:lnTo>
                <a:lnTo>
                  <a:pt x="1682029" y="183099"/>
                </a:lnTo>
                <a:lnTo>
                  <a:pt x="1682029" y="134115"/>
                </a:lnTo>
                <a:close/>
              </a:path>
              <a:path w="1751964" h="414019">
                <a:moveTo>
                  <a:pt x="1725185" y="35568"/>
                </a:moveTo>
                <a:lnTo>
                  <a:pt x="1579397" y="35568"/>
                </a:lnTo>
                <a:lnTo>
                  <a:pt x="1611834" y="37919"/>
                </a:lnTo>
                <a:lnTo>
                  <a:pt x="1638149" y="46503"/>
                </a:lnTo>
                <a:lnTo>
                  <a:pt x="1662058" y="63614"/>
                </a:lnTo>
                <a:lnTo>
                  <a:pt x="1687278" y="91549"/>
                </a:lnTo>
                <a:lnTo>
                  <a:pt x="1725185" y="91549"/>
                </a:lnTo>
                <a:lnTo>
                  <a:pt x="1725185" y="35568"/>
                </a:lnTo>
                <a:close/>
              </a:path>
              <a:path w="1751964" h="414019">
                <a:moveTo>
                  <a:pt x="1119531" y="0"/>
                </a:moveTo>
                <a:lnTo>
                  <a:pt x="1065542" y="4579"/>
                </a:lnTo>
                <a:lnTo>
                  <a:pt x="1018265" y="17612"/>
                </a:lnTo>
                <a:lnTo>
                  <a:pt x="977849" y="38038"/>
                </a:lnTo>
                <a:lnTo>
                  <a:pt x="944444" y="64799"/>
                </a:lnTo>
                <a:lnTo>
                  <a:pt x="918202" y="96836"/>
                </a:lnTo>
                <a:lnTo>
                  <a:pt x="899271" y="133090"/>
                </a:lnTo>
                <a:lnTo>
                  <a:pt x="887803" y="172500"/>
                </a:lnTo>
                <a:lnTo>
                  <a:pt x="883947" y="214009"/>
                </a:lnTo>
                <a:lnTo>
                  <a:pt x="888012" y="258238"/>
                </a:lnTo>
                <a:lnTo>
                  <a:pt x="899956" y="297567"/>
                </a:lnTo>
                <a:lnTo>
                  <a:pt x="919403" y="331691"/>
                </a:lnTo>
                <a:lnTo>
                  <a:pt x="945977" y="360300"/>
                </a:lnTo>
                <a:lnTo>
                  <a:pt x="979303" y="383087"/>
                </a:lnTo>
                <a:lnTo>
                  <a:pt x="1019005" y="399745"/>
                </a:lnTo>
                <a:lnTo>
                  <a:pt x="1064705" y="409965"/>
                </a:lnTo>
                <a:lnTo>
                  <a:pt x="1116030" y="413440"/>
                </a:lnTo>
                <a:lnTo>
                  <a:pt x="1159145" y="411287"/>
                </a:lnTo>
                <a:lnTo>
                  <a:pt x="1205387" y="405500"/>
                </a:lnTo>
                <a:lnTo>
                  <a:pt x="1248570" y="397091"/>
                </a:lnTo>
                <a:lnTo>
                  <a:pt x="1282505" y="387069"/>
                </a:lnTo>
                <a:lnTo>
                  <a:pt x="1282504" y="386031"/>
                </a:lnTo>
                <a:lnTo>
                  <a:pt x="1131193" y="386031"/>
                </a:lnTo>
                <a:lnTo>
                  <a:pt x="1091856" y="380440"/>
                </a:lnTo>
                <a:lnTo>
                  <a:pt x="1032135" y="337413"/>
                </a:lnTo>
                <a:lnTo>
                  <a:pt x="1012626" y="301110"/>
                </a:lnTo>
                <a:lnTo>
                  <a:pt x="1000599" y="255705"/>
                </a:lnTo>
                <a:lnTo>
                  <a:pt x="996493" y="201763"/>
                </a:lnTo>
                <a:lnTo>
                  <a:pt x="1001535" y="140412"/>
                </a:lnTo>
                <a:lnTo>
                  <a:pt x="1016300" y="92104"/>
                </a:lnTo>
                <a:lnTo>
                  <a:pt x="1040701" y="56368"/>
                </a:lnTo>
                <a:lnTo>
                  <a:pt x="1074041" y="34737"/>
                </a:lnTo>
                <a:lnTo>
                  <a:pt x="1116030" y="27408"/>
                </a:lnTo>
                <a:lnTo>
                  <a:pt x="1264842" y="27408"/>
                </a:lnTo>
                <a:lnTo>
                  <a:pt x="1250471" y="20662"/>
                </a:lnTo>
                <a:lnTo>
                  <a:pt x="1210235" y="9474"/>
                </a:lnTo>
                <a:lnTo>
                  <a:pt x="1165319" y="2441"/>
                </a:lnTo>
                <a:lnTo>
                  <a:pt x="1119531" y="0"/>
                </a:lnTo>
                <a:close/>
              </a:path>
              <a:path w="1751964" h="414019">
                <a:moveTo>
                  <a:pt x="1327087" y="210507"/>
                </a:moveTo>
                <a:lnTo>
                  <a:pt x="1134962" y="210507"/>
                </a:lnTo>
                <a:lnTo>
                  <a:pt x="1134962" y="237910"/>
                </a:lnTo>
                <a:lnTo>
                  <a:pt x="1155314" y="240847"/>
                </a:lnTo>
                <a:lnTo>
                  <a:pt x="1168906" y="249480"/>
                </a:lnTo>
                <a:lnTo>
                  <a:pt x="1176695" y="263545"/>
                </a:lnTo>
                <a:lnTo>
                  <a:pt x="1179640" y="282778"/>
                </a:lnTo>
                <a:lnTo>
                  <a:pt x="1179675" y="375288"/>
                </a:lnTo>
                <a:lnTo>
                  <a:pt x="1168484" y="379934"/>
                </a:lnTo>
                <a:lnTo>
                  <a:pt x="1156872" y="383297"/>
                </a:lnTo>
                <a:lnTo>
                  <a:pt x="1144542" y="385342"/>
                </a:lnTo>
                <a:lnTo>
                  <a:pt x="1131193" y="386031"/>
                </a:lnTo>
                <a:lnTo>
                  <a:pt x="1282504" y="386031"/>
                </a:lnTo>
                <a:lnTo>
                  <a:pt x="1282415" y="282778"/>
                </a:lnTo>
                <a:lnTo>
                  <a:pt x="1306735" y="240847"/>
                </a:lnTo>
                <a:lnTo>
                  <a:pt x="1327087" y="237910"/>
                </a:lnTo>
                <a:lnTo>
                  <a:pt x="1327087" y="210507"/>
                </a:lnTo>
                <a:close/>
              </a:path>
              <a:path w="1751964" h="414019">
                <a:moveTo>
                  <a:pt x="1264842" y="27408"/>
                </a:moveTo>
                <a:lnTo>
                  <a:pt x="1116030" y="27408"/>
                </a:lnTo>
                <a:lnTo>
                  <a:pt x="1157753" y="35635"/>
                </a:lnTo>
                <a:lnTo>
                  <a:pt x="1195702" y="58239"/>
                </a:lnTo>
                <a:lnTo>
                  <a:pt x="1227636" y="92104"/>
                </a:lnTo>
                <a:lnTo>
                  <a:pt x="1251314" y="134115"/>
                </a:lnTo>
                <a:lnTo>
                  <a:pt x="1282224" y="134115"/>
                </a:lnTo>
                <a:lnTo>
                  <a:pt x="1282224" y="35635"/>
                </a:lnTo>
                <a:lnTo>
                  <a:pt x="1282367" y="35635"/>
                </a:lnTo>
                <a:lnTo>
                  <a:pt x="1264842" y="27408"/>
                </a:lnTo>
                <a:close/>
              </a:path>
              <a:path w="1751964" h="414019">
                <a:moveTo>
                  <a:pt x="705983" y="8165"/>
                </a:moveTo>
                <a:lnTo>
                  <a:pt x="596933" y="8165"/>
                </a:lnTo>
                <a:lnTo>
                  <a:pt x="610348" y="35568"/>
                </a:lnTo>
                <a:lnTo>
                  <a:pt x="496054" y="326555"/>
                </a:lnTo>
                <a:lnTo>
                  <a:pt x="487390" y="345404"/>
                </a:lnTo>
                <a:lnTo>
                  <a:pt x="476157" y="360152"/>
                </a:lnTo>
                <a:lnTo>
                  <a:pt x="459566" y="371076"/>
                </a:lnTo>
                <a:lnTo>
                  <a:pt x="434830" y="378450"/>
                </a:lnTo>
                <a:lnTo>
                  <a:pt x="434830" y="405853"/>
                </a:lnTo>
                <a:lnTo>
                  <a:pt x="571862" y="405853"/>
                </a:lnTo>
                <a:lnTo>
                  <a:pt x="571862" y="378450"/>
                </a:lnTo>
                <a:lnTo>
                  <a:pt x="549301" y="371395"/>
                </a:lnTo>
                <a:lnTo>
                  <a:pt x="537018" y="357017"/>
                </a:lnTo>
                <a:lnTo>
                  <a:pt x="534139" y="336298"/>
                </a:lnTo>
                <a:lnTo>
                  <a:pt x="539789" y="310223"/>
                </a:lnTo>
                <a:lnTo>
                  <a:pt x="565897" y="237910"/>
                </a:lnTo>
                <a:lnTo>
                  <a:pt x="795309" y="237910"/>
                </a:lnTo>
                <a:lnTo>
                  <a:pt x="784654" y="210507"/>
                </a:lnTo>
                <a:lnTo>
                  <a:pt x="575793" y="210507"/>
                </a:lnTo>
                <a:lnTo>
                  <a:pt x="623757" y="75223"/>
                </a:lnTo>
                <a:lnTo>
                  <a:pt x="732056" y="75223"/>
                </a:lnTo>
                <a:lnTo>
                  <a:pt x="705983" y="8165"/>
                </a:lnTo>
                <a:close/>
              </a:path>
              <a:path w="1751964" h="414019">
                <a:moveTo>
                  <a:pt x="795309" y="237910"/>
                </a:moveTo>
                <a:lnTo>
                  <a:pt x="687546" y="237910"/>
                </a:lnTo>
                <a:lnTo>
                  <a:pt x="721146" y="323638"/>
                </a:lnTo>
                <a:lnTo>
                  <a:pt x="727159" y="346716"/>
                </a:lnTo>
                <a:lnTo>
                  <a:pt x="723769" y="363069"/>
                </a:lnTo>
                <a:lnTo>
                  <a:pt x="710318" y="373410"/>
                </a:lnTo>
                <a:lnTo>
                  <a:pt x="686150" y="378450"/>
                </a:lnTo>
                <a:lnTo>
                  <a:pt x="686150" y="405853"/>
                </a:lnTo>
                <a:lnTo>
                  <a:pt x="883255" y="405853"/>
                </a:lnTo>
                <a:lnTo>
                  <a:pt x="883255" y="378450"/>
                </a:lnTo>
                <a:lnTo>
                  <a:pt x="866864" y="375653"/>
                </a:lnTo>
                <a:lnTo>
                  <a:pt x="853151" y="367006"/>
                </a:lnTo>
                <a:lnTo>
                  <a:pt x="841517" y="352128"/>
                </a:lnTo>
                <a:lnTo>
                  <a:pt x="831360" y="330635"/>
                </a:lnTo>
                <a:lnTo>
                  <a:pt x="795309" y="237910"/>
                </a:lnTo>
                <a:close/>
              </a:path>
              <a:path w="1751964" h="414019">
                <a:moveTo>
                  <a:pt x="732056" y="75223"/>
                </a:moveTo>
                <a:lnTo>
                  <a:pt x="623757" y="75223"/>
                </a:lnTo>
                <a:lnTo>
                  <a:pt x="677119" y="210507"/>
                </a:lnTo>
                <a:lnTo>
                  <a:pt x="784654" y="210507"/>
                </a:lnTo>
                <a:lnTo>
                  <a:pt x="732056" y="75223"/>
                </a:lnTo>
                <a:close/>
              </a:path>
              <a:path w="1751964" h="414019">
                <a:moveTo>
                  <a:pt x="382530" y="8165"/>
                </a:moveTo>
                <a:lnTo>
                  <a:pt x="0" y="8165"/>
                </a:lnTo>
                <a:lnTo>
                  <a:pt x="0" y="35568"/>
                </a:lnTo>
                <a:lnTo>
                  <a:pt x="24835" y="38520"/>
                </a:lnTo>
                <a:lnTo>
                  <a:pt x="40815" y="47376"/>
                </a:lnTo>
                <a:lnTo>
                  <a:pt x="49361" y="62137"/>
                </a:lnTo>
                <a:lnTo>
                  <a:pt x="51894" y="82805"/>
                </a:lnTo>
                <a:lnTo>
                  <a:pt x="51894" y="328297"/>
                </a:lnTo>
                <a:lnTo>
                  <a:pt x="48870" y="351879"/>
                </a:lnTo>
                <a:lnTo>
                  <a:pt x="39504" y="367369"/>
                </a:lnTo>
                <a:lnTo>
                  <a:pt x="23360" y="375862"/>
                </a:lnTo>
                <a:lnTo>
                  <a:pt x="0" y="378450"/>
                </a:lnTo>
                <a:lnTo>
                  <a:pt x="0" y="405853"/>
                </a:lnTo>
                <a:lnTo>
                  <a:pt x="391274" y="405853"/>
                </a:lnTo>
                <a:lnTo>
                  <a:pt x="396139" y="378450"/>
                </a:lnTo>
                <a:lnTo>
                  <a:pt x="229750" y="378450"/>
                </a:lnTo>
                <a:lnTo>
                  <a:pt x="191181" y="374705"/>
                </a:lnTo>
                <a:lnTo>
                  <a:pt x="168303" y="363798"/>
                </a:lnTo>
                <a:lnTo>
                  <a:pt x="157342" y="346222"/>
                </a:lnTo>
                <a:lnTo>
                  <a:pt x="154527" y="322469"/>
                </a:lnTo>
                <a:lnTo>
                  <a:pt x="154527" y="210507"/>
                </a:lnTo>
                <a:lnTo>
                  <a:pt x="339374" y="210507"/>
                </a:lnTo>
                <a:lnTo>
                  <a:pt x="339374" y="183099"/>
                </a:lnTo>
                <a:lnTo>
                  <a:pt x="154527" y="183099"/>
                </a:lnTo>
                <a:lnTo>
                  <a:pt x="154527" y="35568"/>
                </a:lnTo>
                <a:lnTo>
                  <a:pt x="382530" y="35568"/>
                </a:lnTo>
                <a:lnTo>
                  <a:pt x="382530" y="8165"/>
                </a:lnTo>
                <a:close/>
              </a:path>
              <a:path w="1751964" h="414019">
                <a:moveTo>
                  <a:pt x="408769" y="307306"/>
                </a:moveTo>
                <a:lnTo>
                  <a:pt x="368536" y="307306"/>
                </a:lnTo>
                <a:lnTo>
                  <a:pt x="333238" y="343514"/>
                </a:lnTo>
                <a:lnTo>
                  <a:pt x="300892" y="365182"/>
                </a:lnTo>
                <a:lnTo>
                  <a:pt x="267672" y="375697"/>
                </a:lnTo>
                <a:lnTo>
                  <a:pt x="229750" y="378450"/>
                </a:lnTo>
                <a:lnTo>
                  <a:pt x="396139" y="378450"/>
                </a:lnTo>
                <a:lnTo>
                  <a:pt x="408769" y="307306"/>
                </a:lnTo>
                <a:close/>
              </a:path>
              <a:path w="1751964" h="414019">
                <a:moveTo>
                  <a:pt x="339374" y="210507"/>
                </a:moveTo>
                <a:lnTo>
                  <a:pt x="221584" y="210507"/>
                </a:lnTo>
                <a:lnTo>
                  <a:pt x="251688" y="212639"/>
                </a:lnTo>
                <a:lnTo>
                  <a:pt x="273919" y="220566"/>
                </a:lnTo>
                <a:lnTo>
                  <a:pt x="289809" y="236583"/>
                </a:lnTo>
                <a:lnTo>
                  <a:pt x="300888" y="262987"/>
                </a:lnTo>
                <a:lnTo>
                  <a:pt x="339374" y="262987"/>
                </a:lnTo>
                <a:lnTo>
                  <a:pt x="339374" y="210507"/>
                </a:lnTo>
                <a:close/>
              </a:path>
              <a:path w="1751964" h="414019">
                <a:moveTo>
                  <a:pt x="339374" y="134115"/>
                </a:moveTo>
                <a:lnTo>
                  <a:pt x="300888" y="134115"/>
                </a:lnTo>
                <a:lnTo>
                  <a:pt x="292070" y="156530"/>
                </a:lnTo>
                <a:lnTo>
                  <a:pt x="277565" y="171728"/>
                </a:lnTo>
                <a:lnTo>
                  <a:pt x="255625" y="180365"/>
                </a:lnTo>
                <a:lnTo>
                  <a:pt x="224501" y="183099"/>
                </a:lnTo>
                <a:lnTo>
                  <a:pt x="339374" y="183099"/>
                </a:lnTo>
                <a:lnTo>
                  <a:pt x="339374" y="134115"/>
                </a:lnTo>
                <a:close/>
              </a:path>
              <a:path w="1751964" h="414019">
                <a:moveTo>
                  <a:pt x="382530" y="35568"/>
                </a:moveTo>
                <a:lnTo>
                  <a:pt x="236747" y="35568"/>
                </a:lnTo>
                <a:lnTo>
                  <a:pt x="269181" y="37919"/>
                </a:lnTo>
                <a:lnTo>
                  <a:pt x="295495" y="46503"/>
                </a:lnTo>
                <a:lnTo>
                  <a:pt x="319405" y="63614"/>
                </a:lnTo>
                <a:lnTo>
                  <a:pt x="344629" y="91549"/>
                </a:lnTo>
                <a:lnTo>
                  <a:pt x="382530" y="91549"/>
                </a:lnTo>
                <a:lnTo>
                  <a:pt x="382530" y="3556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11200" y="804164"/>
            <a:ext cx="12801600" cy="321665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1200" y="4623943"/>
            <a:ext cx="12801600" cy="1326870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4836160" y="18696814"/>
            <a:ext cx="455168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1120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241280" y="18696814"/>
            <a:ext cx="3271520" cy="10052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5576112" y="18996012"/>
            <a:ext cx="3075305" cy="598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3750" spc="-375" b="1">
                <a:solidFill>
                  <a:srgbClr val="FFFFFF"/>
                </a:solidFill>
                <a:latin typeface="Arial"/>
                <a:cs typeface="Arial"/>
              </a:rPr>
              <a:t>EAGEGET.ORG</a:t>
            </a:r>
            <a:endParaRPr sz="3750">
              <a:latin typeface="Arial"/>
              <a:cs typeface="Arial"/>
            </a:endParaRPr>
          </a:p>
        </p:txBody>
      </p:sp>
      <p:grpSp>
        <p:nvGrpSpPr>
          <p:cNvPr id="3" name="object 3" descr=""/>
          <p:cNvGrpSpPr/>
          <p:nvPr/>
        </p:nvGrpSpPr>
        <p:grpSpPr>
          <a:xfrm>
            <a:off x="338169" y="338150"/>
            <a:ext cx="13543915" cy="19427825"/>
            <a:chOff x="338169" y="338150"/>
            <a:chExt cx="13543915" cy="19427825"/>
          </a:xfrm>
        </p:grpSpPr>
        <p:sp>
          <p:nvSpPr>
            <p:cNvPr id="4" name="object 4" descr=""/>
            <p:cNvSpPr/>
            <p:nvPr/>
          </p:nvSpPr>
          <p:spPr>
            <a:xfrm>
              <a:off x="344134" y="344114"/>
              <a:ext cx="13531850" cy="19416395"/>
            </a:xfrm>
            <a:custGeom>
              <a:avLst/>
              <a:gdLst/>
              <a:ahLst/>
              <a:cxnLst/>
              <a:rect l="l" t="t" r="r" b="b"/>
              <a:pathLst>
                <a:path w="13531850" h="19416395">
                  <a:moveTo>
                    <a:pt x="0" y="19415850"/>
                  </a:moveTo>
                  <a:lnTo>
                    <a:pt x="13531727" y="19415850"/>
                  </a:lnTo>
                  <a:lnTo>
                    <a:pt x="13531727" y="0"/>
                  </a:lnTo>
                  <a:lnTo>
                    <a:pt x="0" y="0"/>
                  </a:lnTo>
                  <a:lnTo>
                    <a:pt x="0" y="19415850"/>
                  </a:lnTo>
                  <a:close/>
                </a:path>
              </a:pathLst>
            </a:custGeom>
            <a:ln w="11929">
              <a:solidFill>
                <a:srgbClr val="58595B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 descr=""/>
            <p:cNvSpPr/>
            <p:nvPr/>
          </p:nvSpPr>
          <p:spPr>
            <a:xfrm>
              <a:off x="3286620" y="551521"/>
              <a:ext cx="3378200" cy="805180"/>
            </a:xfrm>
            <a:custGeom>
              <a:avLst/>
              <a:gdLst/>
              <a:ahLst/>
              <a:cxnLst/>
              <a:rect l="l" t="t" r="r" b="b"/>
              <a:pathLst>
                <a:path w="3378200" h="805180">
                  <a:moveTo>
                    <a:pt x="576072" y="0"/>
                  </a:moveTo>
                  <a:lnTo>
                    <a:pt x="433705" y="99174"/>
                  </a:lnTo>
                  <a:lnTo>
                    <a:pt x="294703" y="2171"/>
                  </a:lnTo>
                  <a:lnTo>
                    <a:pt x="294703" y="94348"/>
                  </a:lnTo>
                  <a:lnTo>
                    <a:pt x="435394" y="192430"/>
                  </a:lnTo>
                  <a:lnTo>
                    <a:pt x="576072" y="94348"/>
                  </a:lnTo>
                  <a:lnTo>
                    <a:pt x="576072" y="0"/>
                  </a:lnTo>
                  <a:close/>
                </a:path>
                <a:path w="3378200" h="805180">
                  <a:moveTo>
                    <a:pt x="870762" y="53848"/>
                  </a:moveTo>
                  <a:lnTo>
                    <a:pt x="860933" y="53848"/>
                  </a:lnTo>
                  <a:lnTo>
                    <a:pt x="860933" y="181584"/>
                  </a:lnTo>
                  <a:lnTo>
                    <a:pt x="860933" y="291261"/>
                  </a:lnTo>
                  <a:lnTo>
                    <a:pt x="860488" y="291312"/>
                  </a:lnTo>
                  <a:lnTo>
                    <a:pt x="848448" y="291668"/>
                  </a:lnTo>
                  <a:lnTo>
                    <a:pt x="836168" y="292798"/>
                  </a:lnTo>
                  <a:lnTo>
                    <a:pt x="824103" y="294640"/>
                  </a:lnTo>
                  <a:lnTo>
                    <a:pt x="816063" y="296367"/>
                  </a:lnTo>
                  <a:lnTo>
                    <a:pt x="814755" y="296506"/>
                  </a:lnTo>
                  <a:lnTo>
                    <a:pt x="813803" y="296849"/>
                  </a:lnTo>
                  <a:lnTo>
                    <a:pt x="812279" y="297167"/>
                  </a:lnTo>
                  <a:lnTo>
                    <a:pt x="795769" y="303199"/>
                  </a:lnTo>
                  <a:lnTo>
                    <a:pt x="772312" y="311454"/>
                  </a:lnTo>
                  <a:lnTo>
                    <a:pt x="771156" y="312178"/>
                  </a:lnTo>
                  <a:lnTo>
                    <a:pt x="770458" y="312432"/>
                  </a:lnTo>
                  <a:lnTo>
                    <a:pt x="756145" y="321576"/>
                  </a:lnTo>
                  <a:lnTo>
                    <a:pt x="734872" y="334899"/>
                  </a:lnTo>
                  <a:lnTo>
                    <a:pt x="734072" y="335686"/>
                  </a:lnTo>
                  <a:lnTo>
                    <a:pt x="733590" y="335991"/>
                  </a:lnTo>
                  <a:lnTo>
                    <a:pt x="720890" y="348653"/>
                  </a:lnTo>
                  <a:lnTo>
                    <a:pt x="703618" y="365645"/>
                  </a:lnTo>
                  <a:lnTo>
                    <a:pt x="703186" y="366306"/>
                  </a:lnTo>
                  <a:lnTo>
                    <a:pt x="702843" y="366649"/>
                  </a:lnTo>
                  <a:lnTo>
                    <a:pt x="691807" y="383895"/>
                  </a:lnTo>
                  <a:lnTo>
                    <a:pt x="679780" y="402488"/>
                  </a:lnTo>
                  <a:lnTo>
                    <a:pt x="679589" y="402983"/>
                  </a:lnTo>
                  <a:lnTo>
                    <a:pt x="679411" y="403275"/>
                  </a:lnTo>
                  <a:lnTo>
                    <a:pt x="670801" y="427139"/>
                  </a:lnTo>
                  <a:lnTo>
                    <a:pt x="664591" y="444233"/>
                  </a:lnTo>
                  <a:lnTo>
                    <a:pt x="664552" y="444487"/>
                  </a:lnTo>
                  <a:lnTo>
                    <a:pt x="664489" y="444677"/>
                  </a:lnTo>
                  <a:lnTo>
                    <a:pt x="659536" y="487133"/>
                  </a:lnTo>
                  <a:lnTo>
                    <a:pt x="659244" y="489673"/>
                  </a:lnTo>
                  <a:lnTo>
                    <a:pt x="661098" y="516712"/>
                  </a:lnTo>
                  <a:lnTo>
                    <a:pt x="661111" y="516864"/>
                  </a:lnTo>
                  <a:lnTo>
                    <a:pt x="662686" y="524433"/>
                  </a:lnTo>
                  <a:lnTo>
                    <a:pt x="663117" y="528675"/>
                  </a:lnTo>
                  <a:lnTo>
                    <a:pt x="664578" y="533450"/>
                  </a:lnTo>
                  <a:lnTo>
                    <a:pt x="666623" y="543166"/>
                  </a:lnTo>
                  <a:lnTo>
                    <a:pt x="673366" y="561987"/>
                  </a:lnTo>
                  <a:lnTo>
                    <a:pt x="674497" y="565632"/>
                  </a:lnTo>
                  <a:lnTo>
                    <a:pt x="675030" y="566635"/>
                  </a:lnTo>
                  <a:lnTo>
                    <a:pt x="675652" y="568337"/>
                  </a:lnTo>
                  <a:lnTo>
                    <a:pt x="688098" y="592086"/>
                  </a:lnTo>
                  <a:lnTo>
                    <a:pt x="692645" y="599033"/>
                  </a:lnTo>
                  <a:lnTo>
                    <a:pt x="693000" y="599668"/>
                  </a:lnTo>
                  <a:lnTo>
                    <a:pt x="693331" y="600075"/>
                  </a:lnTo>
                  <a:lnTo>
                    <a:pt x="694690" y="602132"/>
                  </a:lnTo>
                  <a:lnTo>
                    <a:pt x="701929" y="611809"/>
                  </a:lnTo>
                  <a:lnTo>
                    <a:pt x="709803" y="621106"/>
                  </a:lnTo>
                  <a:lnTo>
                    <a:pt x="718299" y="629983"/>
                  </a:lnTo>
                  <a:lnTo>
                    <a:pt x="639457" y="707580"/>
                  </a:lnTo>
                  <a:lnTo>
                    <a:pt x="607199" y="670445"/>
                  </a:lnTo>
                  <a:lnTo>
                    <a:pt x="581609" y="629450"/>
                  </a:lnTo>
                  <a:lnTo>
                    <a:pt x="573722" y="610717"/>
                  </a:lnTo>
                  <a:lnTo>
                    <a:pt x="562978" y="585190"/>
                  </a:lnTo>
                  <a:lnTo>
                    <a:pt x="551586" y="538378"/>
                  </a:lnTo>
                  <a:lnTo>
                    <a:pt x="547725" y="489699"/>
                  </a:lnTo>
                  <a:lnTo>
                    <a:pt x="549363" y="467664"/>
                  </a:lnTo>
                  <a:lnTo>
                    <a:pt x="551091" y="444677"/>
                  </a:lnTo>
                  <a:lnTo>
                    <a:pt x="551116" y="444258"/>
                  </a:lnTo>
                  <a:lnTo>
                    <a:pt x="561009" y="400812"/>
                  </a:lnTo>
                  <a:lnTo>
                    <a:pt x="573239" y="369277"/>
                  </a:lnTo>
                  <a:lnTo>
                    <a:pt x="573290" y="369150"/>
                  </a:lnTo>
                  <a:lnTo>
                    <a:pt x="573354" y="368985"/>
                  </a:lnTo>
                  <a:lnTo>
                    <a:pt x="576872" y="359930"/>
                  </a:lnTo>
                  <a:lnTo>
                    <a:pt x="598246" y="322046"/>
                  </a:lnTo>
                  <a:lnTo>
                    <a:pt x="624636" y="287667"/>
                  </a:lnTo>
                  <a:lnTo>
                    <a:pt x="655561" y="257251"/>
                  </a:lnTo>
                  <a:lnTo>
                    <a:pt x="690511" y="231292"/>
                  </a:lnTo>
                  <a:lnTo>
                    <a:pt x="729018" y="210273"/>
                  </a:lnTo>
                  <a:lnTo>
                    <a:pt x="770572" y="194652"/>
                  </a:lnTo>
                  <a:lnTo>
                    <a:pt x="814717" y="184937"/>
                  </a:lnTo>
                  <a:lnTo>
                    <a:pt x="860933" y="181584"/>
                  </a:lnTo>
                  <a:lnTo>
                    <a:pt x="860933" y="53848"/>
                  </a:lnTo>
                  <a:lnTo>
                    <a:pt x="811872" y="56489"/>
                  </a:lnTo>
                  <a:lnTo>
                    <a:pt x="764222" y="64249"/>
                  </a:lnTo>
                  <a:lnTo>
                    <a:pt x="718286" y="76898"/>
                  </a:lnTo>
                  <a:lnTo>
                    <a:pt x="674395" y="94157"/>
                  </a:lnTo>
                  <a:lnTo>
                    <a:pt x="632866" y="115798"/>
                  </a:lnTo>
                  <a:lnTo>
                    <a:pt x="594029" y="141579"/>
                  </a:lnTo>
                  <a:lnTo>
                    <a:pt x="558190" y="171246"/>
                  </a:lnTo>
                  <a:lnTo>
                    <a:pt x="525691" y="204546"/>
                  </a:lnTo>
                  <a:lnTo>
                    <a:pt x="496836" y="241236"/>
                  </a:lnTo>
                  <a:lnTo>
                    <a:pt x="471957" y="281063"/>
                  </a:lnTo>
                  <a:lnTo>
                    <a:pt x="451370" y="323786"/>
                  </a:lnTo>
                  <a:lnTo>
                    <a:pt x="435394" y="369150"/>
                  </a:lnTo>
                  <a:lnTo>
                    <a:pt x="419404" y="323786"/>
                  </a:lnTo>
                  <a:lnTo>
                    <a:pt x="398818" y="281063"/>
                  </a:lnTo>
                  <a:lnTo>
                    <a:pt x="373938" y="241236"/>
                  </a:lnTo>
                  <a:lnTo>
                    <a:pt x="345084" y="204546"/>
                  </a:lnTo>
                  <a:lnTo>
                    <a:pt x="323037" y="181965"/>
                  </a:lnTo>
                  <a:lnTo>
                    <a:pt x="323037" y="489686"/>
                  </a:lnTo>
                  <a:lnTo>
                    <a:pt x="319189" y="538353"/>
                  </a:lnTo>
                  <a:lnTo>
                    <a:pt x="307797" y="585165"/>
                  </a:lnTo>
                  <a:lnTo>
                    <a:pt x="289166" y="629424"/>
                  </a:lnTo>
                  <a:lnTo>
                    <a:pt x="263575" y="670445"/>
                  </a:lnTo>
                  <a:lnTo>
                    <a:pt x="231317" y="707555"/>
                  </a:lnTo>
                  <a:lnTo>
                    <a:pt x="152476" y="629983"/>
                  </a:lnTo>
                  <a:lnTo>
                    <a:pt x="177774" y="599694"/>
                  </a:lnTo>
                  <a:lnTo>
                    <a:pt x="196278" y="565658"/>
                  </a:lnTo>
                  <a:lnTo>
                    <a:pt x="207606" y="528840"/>
                  </a:lnTo>
                  <a:lnTo>
                    <a:pt x="207657" y="528701"/>
                  </a:lnTo>
                  <a:lnTo>
                    <a:pt x="211531" y="489699"/>
                  </a:lnTo>
                  <a:lnTo>
                    <a:pt x="206883" y="450278"/>
                  </a:lnTo>
                  <a:lnTo>
                    <a:pt x="206235" y="444677"/>
                  </a:lnTo>
                  <a:lnTo>
                    <a:pt x="206184" y="444258"/>
                  </a:lnTo>
                  <a:lnTo>
                    <a:pt x="190995" y="402526"/>
                  </a:lnTo>
                  <a:lnTo>
                    <a:pt x="167157" y="365645"/>
                  </a:lnTo>
                  <a:lnTo>
                    <a:pt x="135902" y="334911"/>
                  </a:lnTo>
                  <a:lnTo>
                    <a:pt x="98450" y="311454"/>
                  </a:lnTo>
                  <a:lnTo>
                    <a:pt x="56019" y="296506"/>
                  </a:lnTo>
                  <a:lnTo>
                    <a:pt x="9829" y="291261"/>
                  </a:lnTo>
                  <a:lnTo>
                    <a:pt x="9829" y="181584"/>
                  </a:lnTo>
                  <a:lnTo>
                    <a:pt x="56057" y="184937"/>
                  </a:lnTo>
                  <a:lnTo>
                    <a:pt x="100190" y="194652"/>
                  </a:lnTo>
                  <a:lnTo>
                    <a:pt x="141757" y="210273"/>
                  </a:lnTo>
                  <a:lnTo>
                    <a:pt x="180263" y="231292"/>
                  </a:lnTo>
                  <a:lnTo>
                    <a:pt x="215214" y="257251"/>
                  </a:lnTo>
                  <a:lnTo>
                    <a:pt x="246126" y="287667"/>
                  </a:lnTo>
                  <a:lnTo>
                    <a:pt x="272516" y="322046"/>
                  </a:lnTo>
                  <a:lnTo>
                    <a:pt x="293890" y="359930"/>
                  </a:lnTo>
                  <a:lnTo>
                    <a:pt x="309765" y="400812"/>
                  </a:lnTo>
                  <a:lnTo>
                    <a:pt x="319646" y="444258"/>
                  </a:lnTo>
                  <a:lnTo>
                    <a:pt x="323037" y="489686"/>
                  </a:lnTo>
                  <a:lnTo>
                    <a:pt x="323037" y="181965"/>
                  </a:lnTo>
                  <a:lnTo>
                    <a:pt x="276745" y="141579"/>
                  </a:lnTo>
                  <a:lnTo>
                    <a:pt x="237896" y="115798"/>
                  </a:lnTo>
                  <a:lnTo>
                    <a:pt x="196367" y="94157"/>
                  </a:lnTo>
                  <a:lnTo>
                    <a:pt x="152476" y="76898"/>
                  </a:lnTo>
                  <a:lnTo>
                    <a:pt x="106540" y="64249"/>
                  </a:lnTo>
                  <a:lnTo>
                    <a:pt x="58889" y="56489"/>
                  </a:lnTo>
                  <a:lnTo>
                    <a:pt x="9829" y="53848"/>
                  </a:lnTo>
                  <a:lnTo>
                    <a:pt x="0" y="53848"/>
                  </a:lnTo>
                  <a:lnTo>
                    <a:pt x="0" y="418960"/>
                  </a:lnTo>
                  <a:lnTo>
                    <a:pt x="9817" y="418960"/>
                  </a:lnTo>
                  <a:lnTo>
                    <a:pt x="37846" y="424522"/>
                  </a:lnTo>
                  <a:lnTo>
                    <a:pt x="60756" y="439686"/>
                  </a:lnTo>
                  <a:lnTo>
                    <a:pt x="76212" y="462165"/>
                  </a:lnTo>
                  <a:lnTo>
                    <a:pt x="81876" y="489699"/>
                  </a:lnTo>
                  <a:lnTo>
                    <a:pt x="80505" y="503555"/>
                  </a:lnTo>
                  <a:lnTo>
                    <a:pt x="60833" y="539635"/>
                  </a:lnTo>
                  <a:lnTo>
                    <a:pt x="53721" y="546646"/>
                  </a:lnTo>
                  <a:lnTo>
                    <a:pt x="316052" y="804697"/>
                  </a:lnTo>
                  <a:lnTo>
                    <a:pt x="322935" y="797915"/>
                  </a:lnTo>
                  <a:lnTo>
                    <a:pt x="360070" y="756462"/>
                  </a:lnTo>
                  <a:lnTo>
                    <a:pt x="391414" y="711060"/>
                  </a:lnTo>
                  <a:lnTo>
                    <a:pt x="393204" y="707580"/>
                  </a:lnTo>
                  <a:lnTo>
                    <a:pt x="416623" y="662292"/>
                  </a:lnTo>
                  <a:lnTo>
                    <a:pt x="435394" y="610717"/>
                  </a:lnTo>
                  <a:lnTo>
                    <a:pt x="454152" y="662292"/>
                  </a:lnTo>
                  <a:lnTo>
                    <a:pt x="479361" y="711060"/>
                  </a:lnTo>
                  <a:lnTo>
                    <a:pt x="510705" y="756462"/>
                  </a:lnTo>
                  <a:lnTo>
                    <a:pt x="547839" y="797915"/>
                  </a:lnTo>
                  <a:lnTo>
                    <a:pt x="554723" y="804697"/>
                  </a:lnTo>
                  <a:lnTo>
                    <a:pt x="653440" y="707580"/>
                  </a:lnTo>
                  <a:lnTo>
                    <a:pt x="817054" y="546646"/>
                  </a:lnTo>
                  <a:lnTo>
                    <a:pt x="809942" y="539635"/>
                  </a:lnTo>
                  <a:lnTo>
                    <a:pt x="800925" y="528840"/>
                  </a:lnTo>
                  <a:lnTo>
                    <a:pt x="794410" y="516864"/>
                  </a:lnTo>
                  <a:lnTo>
                    <a:pt x="794321" y="516712"/>
                  </a:lnTo>
                  <a:lnTo>
                    <a:pt x="790270" y="503555"/>
                  </a:lnTo>
                  <a:lnTo>
                    <a:pt x="788885" y="489699"/>
                  </a:lnTo>
                  <a:lnTo>
                    <a:pt x="794562" y="462165"/>
                  </a:lnTo>
                  <a:lnTo>
                    <a:pt x="810018" y="439686"/>
                  </a:lnTo>
                  <a:lnTo>
                    <a:pt x="832916" y="424522"/>
                  </a:lnTo>
                  <a:lnTo>
                    <a:pt x="860945" y="418960"/>
                  </a:lnTo>
                  <a:lnTo>
                    <a:pt x="870762" y="418960"/>
                  </a:lnTo>
                  <a:lnTo>
                    <a:pt x="870762" y="181584"/>
                  </a:lnTo>
                  <a:lnTo>
                    <a:pt x="870762" y="53848"/>
                  </a:lnTo>
                  <a:close/>
                </a:path>
                <a:path w="3378200" h="805180">
                  <a:moveTo>
                    <a:pt x="1450098" y="199275"/>
                  </a:moveTo>
                  <a:lnTo>
                    <a:pt x="1263586" y="199275"/>
                  </a:lnTo>
                  <a:lnTo>
                    <a:pt x="1208506" y="204152"/>
                  </a:lnTo>
                  <a:lnTo>
                    <a:pt x="1164450" y="217932"/>
                  </a:lnTo>
                  <a:lnTo>
                    <a:pt x="1130274" y="239356"/>
                  </a:lnTo>
                  <a:lnTo>
                    <a:pt x="1087043" y="299999"/>
                  </a:lnTo>
                  <a:lnTo>
                    <a:pt x="1075728" y="336677"/>
                  </a:lnTo>
                  <a:lnTo>
                    <a:pt x="1069771" y="375907"/>
                  </a:lnTo>
                  <a:lnTo>
                    <a:pt x="1068031" y="416394"/>
                  </a:lnTo>
                  <a:lnTo>
                    <a:pt x="1074699" y="484124"/>
                  </a:lnTo>
                  <a:lnTo>
                    <a:pt x="1092593" y="534682"/>
                  </a:lnTo>
                  <a:lnTo>
                    <a:pt x="1118514" y="570572"/>
                  </a:lnTo>
                  <a:lnTo>
                    <a:pt x="1149311" y="594309"/>
                  </a:lnTo>
                  <a:lnTo>
                    <a:pt x="1212773" y="615365"/>
                  </a:lnTo>
                  <a:lnTo>
                    <a:pt x="1257566" y="617931"/>
                  </a:lnTo>
                  <a:lnTo>
                    <a:pt x="1450098" y="617931"/>
                  </a:lnTo>
                  <a:lnTo>
                    <a:pt x="1450098" y="543560"/>
                  </a:lnTo>
                  <a:lnTo>
                    <a:pt x="1450098" y="370827"/>
                  </a:lnTo>
                  <a:lnTo>
                    <a:pt x="1246784" y="370827"/>
                  </a:lnTo>
                  <a:lnTo>
                    <a:pt x="1246784" y="443395"/>
                  </a:lnTo>
                  <a:lnTo>
                    <a:pt x="1362532" y="443395"/>
                  </a:lnTo>
                  <a:lnTo>
                    <a:pt x="1362532" y="543560"/>
                  </a:lnTo>
                  <a:lnTo>
                    <a:pt x="1263586" y="543560"/>
                  </a:lnTo>
                  <a:lnTo>
                    <a:pt x="1215123" y="533311"/>
                  </a:lnTo>
                  <a:lnTo>
                    <a:pt x="1184554" y="504723"/>
                  </a:lnTo>
                  <a:lnTo>
                    <a:pt x="1168603" y="461073"/>
                  </a:lnTo>
                  <a:lnTo>
                    <a:pt x="1164005" y="405612"/>
                  </a:lnTo>
                  <a:lnTo>
                    <a:pt x="1169441" y="349008"/>
                  </a:lnTo>
                  <a:lnTo>
                    <a:pt x="1186802" y="306336"/>
                  </a:lnTo>
                  <a:lnTo>
                    <a:pt x="1217650" y="279425"/>
                  </a:lnTo>
                  <a:lnTo>
                    <a:pt x="1263586" y="270052"/>
                  </a:lnTo>
                  <a:lnTo>
                    <a:pt x="1450098" y="270052"/>
                  </a:lnTo>
                  <a:lnTo>
                    <a:pt x="1450098" y="199275"/>
                  </a:lnTo>
                  <a:close/>
                </a:path>
                <a:path w="3378200" h="805180">
                  <a:moveTo>
                    <a:pt x="1842935" y="199275"/>
                  </a:moveTo>
                  <a:lnTo>
                    <a:pt x="1698993" y="199275"/>
                  </a:lnTo>
                  <a:lnTo>
                    <a:pt x="1650212" y="203936"/>
                  </a:lnTo>
                  <a:lnTo>
                    <a:pt x="1607515" y="214833"/>
                  </a:lnTo>
                  <a:lnTo>
                    <a:pt x="1571421" y="233489"/>
                  </a:lnTo>
                  <a:lnTo>
                    <a:pt x="1542465" y="261442"/>
                  </a:lnTo>
                  <a:lnTo>
                    <a:pt x="1521142" y="300228"/>
                  </a:lnTo>
                  <a:lnTo>
                    <a:pt x="1507972" y="351370"/>
                  </a:lnTo>
                  <a:lnTo>
                    <a:pt x="1503476" y="416394"/>
                  </a:lnTo>
                  <a:lnTo>
                    <a:pt x="1508226" y="472694"/>
                  </a:lnTo>
                  <a:lnTo>
                    <a:pt x="1521929" y="519036"/>
                  </a:lnTo>
                  <a:lnTo>
                    <a:pt x="1543786" y="555904"/>
                  </a:lnTo>
                  <a:lnTo>
                    <a:pt x="1572996" y="583742"/>
                  </a:lnTo>
                  <a:lnTo>
                    <a:pt x="1608734" y="603046"/>
                  </a:lnTo>
                  <a:lnTo>
                    <a:pt x="1650199" y="614286"/>
                  </a:lnTo>
                  <a:lnTo>
                    <a:pt x="1696593" y="617931"/>
                  </a:lnTo>
                  <a:lnTo>
                    <a:pt x="1842935" y="617931"/>
                  </a:lnTo>
                  <a:lnTo>
                    <a:pt x="1842935" y="547154"/>
                  </a:lnTo>
                  <a:lnTo>
                    <a:pt x="1700187" y="547154"/>
                  </a:lnTo>
                  <a:lnTo>
                    <a:pt x="1660182" y="542315"/>
                  </a:lnTo>
                  <a:lnTo>
                    <a:pt x="1628889" y="525487"/>
                  </a:lnTo>
                  <a:lnTo>
                    <a:pt x="1608505" y="493268"/>
                  </a:lnTo>
                  <a:lnTo>
                    <a:pt x="1601216" y="442201"/>
                  </a:lnTo>
                  <a:lnTo>
                    <a:pt x="1842935" y="442201"/>
                  </a:lnTo>
                  <a:lnTo>
                    <a:pt x="1842935" y="370827"/>
                  </a:lnTo>
                  <a:lnTo>
                    <a:pt x="1603032" y="370827"/>
                  </a:lnTo>
                  <a:lnTo>
                    <a:pt x="1609940" y="326237"/>
                  </a:lnTo>
                  <a:lnTo>
                    <a:pt x="1628673" y="294792"/>
                  </a:lnTo>
                  <a:lnTo>
                    <a:pt x="1658861" y="276186"/>
                  </a:lnTo>
                  <a:lnTo>
                    <a:pt x="1700187" y="270052"/>
                  </a:lnTo>
                  <a:lnTo>
                    <a:pt x="1842935" y="270052"/>
                  </a:lnTo>
                  <a:lnTo>
                    <a:pt x="1842935" y="199275"/>
                  </a:lnTo>
                  <a:close/>
                </a:path>
                <a:path w="3378200" h="805180">
                  <a:moveTo>
                    <a:pt x="2239251" y="199758"/>
                  </a:moveTo>
                  <a:lnTo>
                    <a:pt x="1882368" y="199758"/>
                  </a:lnTo>
                  <a:lnTo>
                    <a:pt x="1882368" y="271246"/>
                  </a:lnTo>
                  <a:lnTo>
                    <a:pt x="2015134" y="271246"/>
                  </a:lnTo>
                  <a:lnTo>
                    <a:pt x="2015134" y="617931"/>
                  </a:lnTo>
                  <a:lnTo>
                    <a:pt x="2105266" y="617931"/>
                  </a:lnTo>
                  <a:lnTo>
                    <a:pt x="2105266" y="271246"/>
                  </a:lnTo>
                  <a:lnTo>
                    <a:pt x="2239251" y="271246"/>
                  </a:lnTo>
                  <a:lnTo>
                    <a:pt x="2239251" y="199758"/>
                  </a:lnTo>
                  <a:close/>
                </a:path>
                <a:path w="3378200" h="805180">
                  <a:moveTo>
                    <a:pt x="2501912" y="308305"/>
                  </a:moveTo>
                  <a:lnTo>
                    <a:pt x="2494064" y="263728"/>
                  </a:lnTo>
                  <a:lnTo>
                    <a:pt x="2471775" y="229311"/>
                  </a:lnTo>
                  <a:lnTo>
                    <a:pt x="2436914" y="207137"/>
                  </a:lnTo>
                  <a:lnTo>
                    <a:pt x="2391372" y="199275"/>
                  </a:lnTo>
                  <a:lnTo>
                    <a:pt x="2345067" y="207619"/>
                  </a:lnTo>
                  <a:lnTo>
                    <a:pt x="2310295" y="230619"/>
                  </a:lnTo>
                  <a:lnTo>
                    <a:pt x="2288425" y="265201"/>
                  </a:lnTo>
                  <a:lnTo>
                    <a:pt x="2280831" y="308305"/>
                  </a:lnTo>
                  <a:lnTo>
                    <a:pt x="2310815" y="308305"/>
                  </a:lnTo>
                  <a:lnTo>
                    <a:pt x="2317280" y="270776"/>
                  </a:lnTo>
                  <a:lnTo>
                    <a:pt x="2334768" y="245046"/>
                  </a:lnTo>
                  <a:lnTo>
                    <a:pt x="2360422" y="230251"/>
                  </a:lnTo>
                  <a:lnTo>
                    <a:pt x="2391372" y="225513"/>
                  </a:lnTo>
                  <a:lnTo>
                    <a:pt x="2425535" y="231482"/>
                  </a:lnTo>
                  <a:lnTo>
                    <a:pt x="2450820" y="248323"/>
                  </a:lnTo>
                  <a:lnTo>
                    <a:pt x="2466517" y="274472"/>
                  </a:lnTo>
                  <a:lnTo>
                    <a:pt x="2471915" y="308305"/>
                  </a:lnTo>
                  <a:lnTo>
                    <a:pt x="2470556" y="325564"/>
                  </a:lnTo>
                  <a:lnTo>
                    <a:pt x="2466327" y="341769"/>
                  </a:lnTo>
                  <a:lnTo>
                    <a:pt x="2459024" y="357428"/>
                  </a:lnTo>
                  <a:lnTo>
                    <a:pt x="2448395" y="373037"/>
                  </a:lnTo>
                  <a:lnTo>
                    <a:pt x="2280234" y="591693"/>
                  </a:lnTo>
                  <a:lnTo>
                    <a:pt x="2280234" y="617931"/>
                  </a:lnTo>
                  <a:lnTo>
                    <a:pt x="2501912" y="617931"/>
                  </a:lnTo>
                  <a:lnTo>
                    <a:pt x="2501912" y="591693"/>
                  </a:lnTo>
                  <a:lnTo>
                    <a:pt x="2316111" y="591693"/>
                  </a:lnTo>
                  <a:lnTo>
                    <a:pt x="2473096" y="388200"/>
                  </a:lnTo>
                  <a:lnTo>
                    <a:pt x="2486520" y="368503"/>
                  </a:lnTo>
                  <a:lnTo>
                    <a:pt x="2495435" y="349567"/>
                  </a:lnTo>
                  <a:lnTo>
                    <a:pt x="2500376" y="329984"/>
                  </a:lnTo>
                  <a:lnTo>
                    <a:pt x="2501912" y="308305"/>
                  </a:lnTo>
                  <a:close/>
                </a:path>
                <a:path w="3378200" h="805180">
                  <a:moveTo>
                    <a:pt x="2792323" y="310070"/>
                  </a:moveTo>
                  <a:lnTo>
                    <a:pt x="2784246" y="265455"/>
                  </a:lnTo>
                  <a:lnTo>
                    <a:pt x="2762339" y="231546"/>
                  </a:lnTo>
                  <a:lnTo>
                    <a:pt x="2762339" y="312978"/>
                  </a:lnTo>
                  <a:lnTo>
                    <a:pt x="2762339" y="507733"/>
                  </a:lnTo>
                  <a:lnTo>
                    <a:pt x="2757195" y="542061"/>
                  </a:lnTo>
                  <a:lnTo>
                    <a:pt x="2741980" y="569836"/>
                  </a:lnTo>
                  <a:lnTo>
                    <a:pt x="2716949" y="588416"/>
                  </a:lnTo>
                  <a:lnTo>
                    <a:pt x="2682379" y="595185"/>
                  </a:lnTo>
                  <a:lnTo>
                    <a:pt x="2647810" y="588416"/>
                  </a:lnTo>
                  <a:lnTo>
                    <a:pt x="2622778" y="569836"/>
                  </a:lnTo>
                  <a:lnTo>
                    <a:pt x="2607551" y="542061"/>
                  </a:lnTo>
                  <a:lnTo>
                    <a:pt x="2602420" y="507733"/>
                  </a:lnTo>
                  <a:lnTo>
                    <a:pt x="2602420" y="312978"/>
                  </a:lnTo>
                  <a:lnTo>
                    <a:pt x="2607551" y="278650"/>
                  </a:lnTo>
                  <a:lnTo>
                    <a:pt x="2622778" y="250875"/>
                  </a:lnTo>
                  <a:lnTo>
                    <a:pt x="2647810" y="232295"/>
                  </a:lnTo>
                  <a:lnTo>
                    <a:pt x="2682379" y="225513"/>
                  </a:lnTo>
                  <a:lnTo>
                    <a:pt x="2716949" y="232295"/>
                  </a:lnTo>
                  <a:lnTo>
                    <a:pt x="2741980" y="250875"/>
                  </a:lnTo>
                  <a:lnTo>
                    <a:pt x="2757195" y="278650"/>
                  </a:lnTo>
                  <a:lnTo>
                    <a:pt x="2762339" y="312978"/>
                  </a:lnTo>
                  <a:lnTo>
                    <a:pt x="2762339" y="231546"/>
                  </a:lnTo>
                  <a:lnTo>
                    <a:pt x="2761602" y="230403"/>
                  </a:lnTo>
                  <a:lnTo>
                    <a:pt x="2754198" y="225513"/>
                  </a:lnTo>
                  <a:lnTo>
                    <a:pt x="2726842" y="207479"/>
                  </a:lnTo>
                  <a:lnTo>
                    <a:pt x="2682379" y="199275"/>
                  </a:lnTo>
                  <a:lnTo>
                    <a:pt x="2638158" y="207479"/>
                  </a:lnTo>
                  <a:lnTo>
                    <a:pt x="2603360" y="230403"/>
                  </a:lnTo>
                  <a:lnTo>
                    <a:pt x="2580589" y="265455"/>
                  </a:lnTo>
                  <a:lnTo>
                    <a:pt x="2572423" y="310070"/>
                  </a:lnTo>
                  <a:lnTo>
                    <a:pt x="2572423" y="510641"/>
                  </a:lnTo>
                  <a:lnTo>
                    <a:pt x="2580589" y="555256"/>
                  </a:lnTo>
                  <a:lnTo>
                    <a:pt x="2603360" y="590308"/>
                  </a:lnTo>
                  <a:lnTo>
                    <a:pt x="2638158" y="613232"/>
                  </a:lnTo>
                  <a:lnTo>
                    <a:pt x="2682379" y="621436"/>
                  </a:lnTo>
                  <a:lnTo>
                    <a:pt x="2726842" y="613232"/>
                  </a:lnTo>
                  <a:lnTo>
                    <a:pt x="2754198" y="595185"/>
                  </a:lnTo>
                  <a:lnTo>
                    <a:pt x="2761602" y="590308"/>
                  </a:lnTo>
                  <a:lnTo>
                    <a:pt x="2784246" y="555256"/>
                  </a:lnTo>
                  <a:lnTo>
                    <a:pt x="2792323" y="510641"/>
                  </a:lnTo>
                  <a:lnTo>
                    <a:pt x="2792323" y="310070"/>
                  </a:lnTo>
                  <a:close/>
                </a:path>
                <a:path w="3378200" h="805180">
                  <a:moveTo>
                    <a:pt x="3088627" y="308305"/>
                  </a:moveTo>
                  <a:lnTo>
                    <a:pt x="3080778" y="263728"/>
                  </a:lnTo>
                  <a:lnTo>
                    <a:pt x="3058490" y="229311"/>
                  </a:lnTo>
                  <a:lnTo>
                    <a:pt x="3023641" y="207137"/>
                  </a:lnTo>
                  <a:lnTo>
                    <a:pt x="2978086" y="199275"/>
                  </a:lnTo>
                  <a:lnTo>
                    <a:pt x="2931795" y="207619"/>
                  </a:lnTo>
                  <a:lnTo>
                    <a:pt x="2897022" y="230619"/>
                  </a:lnTo>
                  <a:lnTo>
                    <a:pt x="2875153" y="265201"/>
                  </a:lnTo>
                  <a:lnTo>
                    <a:pt x="2867545" y="308305"/>
                  </a:lnTo>
                  <a:lnTo>
                    <a:pt x="2897543" y="308305"/>
                  </a:lnTo>
                  <a:lnTo>
                    <a:pt x="2904007" y="270776"/>
                  </a:lnTo>
                  <a:lnTo>
                    <a:pt x="2921495" y="245046"/>
                  </a:lnTo>
                  <a:lnTo>
                    <a:pt x="2947149" y="230251"/>
                  </a:lnTo>
                  <a:lnTo>
                    <a:pt x="2978086" y="225513"/>
                  </a:lnTo>
                  <a:lnTo>
                    <a:pt x="3012249" y="231482"/>
                  </a:lnTo>
                  <a:lnTo>
                    <a:pt x="3037548" y="248323"/>
                  </a:lnTo>
                  <a:lnTo>
                    <a:pt x="3053245" y="274472"/>
                  </a:lnTo>
                  <a:lnTo>
                    <a:pt x="3058642" y="308305"/>
                  </a:lnTo>
                  <a:lnTo>
                    <a:pt x="3057283" y="325564"/>
                  </a:lnTo>
                  <a:lnTo>
                    <a:pt x="3053054" y="341769"/>
                  </a:lnTo>
                  <a:lnTo>
                    <a:pt x="3045739" y="357428"/>
                  </a:lnTo>
                  <a:lnTo>
                    <a:pt x="3035122" y="373037"/>
                  </a:lnTo>
                  <a:lnTo>
                    <a:pt x="2866961" y="591693"/>
                  </a:lnTo>
                  <a:lnTo>
                    <a:pt x="2866961" y="617931"/>
                  </a:lnTo>
                  <a:lnTo>
                    <a:pt x="3088627" y="617931"/>
                  </a:lnTo>
                  <a:lnTo>
                    <a:pt x="3088627" y="591693"/>
                  </a:lnTo>
                  <a:lnTo>
                    <a:pt x="2902826" y="591693"/>
                  </a:lnTo>
                  <a:lnTo>
                    <a:pt x="3059811" y="388200"/>
                  </a:lnTo>
                  <a:lnTo>
                    <a:pt x="3073247" y="368503"/>
                  </a:lnTo>
                  <a:lnTo>
                    <a:pt x="3082163" y="349567"/>
                  </a:lnTo>
                  <a:lnTo>
                    <a:pt x="3087103" y="329984"/>
                  </a:lnTo>
                  <a:lnTo>
                    <a:pt x="3088627" y="308305"/>
                  </a:lnTo>
                  <a:close/>
                </a:path>
                <a:path w="3378200" h="805180">
                  <a:moveTo>
                    <a:pt x="3377946" y="480517"/>
                  </a:moveTo>
                  <a:lnTo>
                    <a:pt x="3372142" y="420636"/>
                  </a:lnTo>
                  <a:lnTo>
                    <a:pt x="3343884" y="367779"/>
                  </a:lnTo>
                  <a:lnTo>
                    <a:pt x="3294684" y="344093"/>
                  </a:lnTo>
                  <a:lnTo>
                    <a:pt x="3273437" y="342544"/>
                  </a:lnTo>
                  <a:lnTo>
                    <a:pt x="3248990" y="344512"/>
                  </a:lnTo>
                  <a:lnTo>
                    <a:pt x="3227628" y="350393"/>
                  </a:lnTo>
                  <a:lnTo>
                    <a:pt x="3209366" y="360133"/>
                  </a:lnTo>
                  <a:lnTo>
                    <a:pt x="3194177" y="373659"/>
                  </a:lnTo>
                  <a:lnTo>
                    <a:pt x="3194177" y="225704"/>
                  </a:lnTo>
                  <a:lnTo>
                    <a:pt x="3368548" y="225704"/>
                  </a:lnTo>
                  <a:lnTo>
                    <a:pt x="3368548" y="199288"/>
                  </a:lnTo>
                  <a:lnTo>
                    <a:pt x="3167748" y="199288"/>
                  </a:lnTo>
                  <a:lnTo>
                    <a:pt x="3167748" y="413004"/>
                  </a:lnTo>
                  <a:lnTo>
                    <a:pt x="3194177" y="413004"/>
                  </a:lnTo>
                  <a:lnTo>
                    <a:pt x="3204349" y="394233"/>
                  </a:lnTo>
                  <a:lnTo>
                    <a:pt x="3221037" y="380415"/>
                  </a:lnTo>
                  <a:lnTo>
                    <a:pt x="3243211" y="371894"/>
                  </a:lnTo>
                  <a:lnTo>
                    <a:pt x="3269907" y="368973"/>
                  </a:lnTo>
                  <a:lnTo>
                    <a:pt x="3310839" y="379056"/>
                  </a:lnTo>
                  <a:lnTo>
                    <a:pt x="3334486" y="405155"/>
                  </a:lnTo>
                  <a:lnTo>
                    <a:pt x="3345370" y="441045"/>
                  </a:lnTo>
                  <a:lnTo>
                    <a:pt x="3347999" y="480517"/>
                  </a:lnTo>
                  <a:lnTo>
                    <a:pt x="3347516" y="505015"/>
                  </a:lnTo>
                  <a:lnTo>
                    <a:pt x="3337102" y="553351"/>
                  </a:lnTo>
                  <a:lnTo>
                    <a:pt x="3311283" y="582879"/>
                  </a:lnTo>
                  <a:lnTo>
                    <a:pt x="3265208" y="595020"/>
                  </a:lnTo>
                  <a:lnTo>
                    <a:pt x="3233013" y="590372"/>
                  </a:lnTo>
                  <a:lnTo>
                    <a:pt x="3209798" y="576821"/>
                  </a:lnTo>
                  <a:lnTo>
                    <a:pt x="3194621" y="554888"/>
                  </a:lnTo>
                  <a:lnTo>
                    <a:pt x="3186531" y="525145"/>
                  </a:lnTo>
                  <a:lnTo>
                    <a:pt x="3156597" y="525145"/>
                  </a:lnTo>
                  <a:lnTo>
                    <a:pt x="3165398" y="563829"/>
                  </a:lnTo>
                  <a:lnTo>
                    <a:pt x="3200146" y="605586"/>
                  </a:lnTo>
                  <a:lnTo>
                    <a:pt x="3240582" y="619671"/>
                  </a:lnTo>
                  <a:lnTo>
                    <a:pt x="3265208" y="621436"/>
                  </a:lnTo>
                  <a:lnTo>
                    <a:pt x="3289096" y="619569"/>
                  </a:lnTo>
                  <a:lnTo>
                    <a:pt x="3329368" y="604596"/>
                  </a:lnTo>
                  <a:lnTo>
                    <a:pt x="3363328" y="567131"/>
                  </a:lnTo>
                  <a:lnTo>
                    <a:pt x="3377107" y="510501"/>
                  </a:lnTo>
                  <a:lnTo>
                    <a:pt x="3377946" y="480517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10258925" y="516125"/>
              <a:ext cx="2994025" cy="1007744"/>
            </a:xfrm>
            <a:custGeom>
              <a:avLst/>
              <a:gdLst/>
              <a:ahLst/>
              <a:cxnLst/>
              <a:rect l="l" t="t" r="r" b="b"/>
              <a:pathLst>
                <a:path w="2994025" h="1007744">
                  <a:moveTo>
                    <a:pt x="2993434" y="0"/>
                  </a:moveTo>
                  <a:lnTo>
                    <a:pt x="0" y="0"/>
                  </a:lnTo>
                  <a:lnTo>
                    <a:pt x="0" y="1007116"/>
                  </a:lnTo>
                  <a:lnTo>
                    <a:pt x="2993434" y="1007116"/>
                  </a:lnTo>
                  <a:lnTo>
                    <a:pt x="2993434" y="0"/>
                  </a:lnTo>
                  <a:close/>
                </a:path>
              </a:pathLst>
            </a:custGeom>
            <a:solidFill>
              <a:srgbClr val="231F20">
                <a:alpha val="29998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11100420" y="1259749"/>
              <a:ext cx="1240790" cy="169545"/>
            </a:xfrm>
            <a:custGeom>
              <a:avLst/>
              <a:gdLst/>
              <a:ahLst/>
              <a:cxnLst/>
              <a:rect l="l" t="t" r="r" b="b"/>
              <a:pathLst>
                <a:path w="1240790" h="169544">
                  <a:moveTo>
                    <a:pt x="1207066" y="0"/>
                  </a:moveTo>
                  <a:lnTo>
                    <a:pt x="33212" y="0"/>
                  </a:lnTo>
                  <a:lnTo>
                    <a:pt x="20282" y="2609"/>
                  </a:lnTo>
                  <a:lnTo>
                    <a:pt x="9725" y="9725"/>
                  </a:lnTo>
                  <a:lnTo>
                    <a:pt x="2609" y="20282"/>
                  </a:lnTo>
                  <a:lnTo>
                    <a:pt x="0" y="33212"/>
                  </a:lnTo>
                  <a:lnTo>
                    <a:pt x="0" y="136149"/>
                  </a:lnTo>
                  <a:lnTo>
                    <a:pt x="2609" y="149079"/>
                  </a:lnTo>
                  <a:lnTo>
                    <a:pt x="9725" y="159636"/>
                  </a:lnTo>
                  <a:lnTo>
                    <a:pt x="20282" y="166752"/>
                  </a:lnTo>
                  <a:lnTo>
                    <a:pt x="33212" y="169361"/>
                  </a:lnTo>
                  <a:lnTo>
                    <a:pt x="1207066" y="169361"/>
                  </a:lnTo>
                  <a:lnTo>
                    <a:pt x="1219987" y="166752"/>
                  </a:lnTo>
                  <a:lnTo>
                    <a:pt x="1230541" y="159636"/>
                  </a:lnTo>
                  <a:lnTo>
                    <a:pt x="1237657" y="149079"/>
                  </a:lnTo>
                  <a:lnTo>
                    <a:pt x="1240267" y="136149"/>
                  </a:lnTo>
                  <a:lnTo>
                    <a:pt x="1240267" y="33212"/>
                  </a:lnTo>
                  <a:lnTo>
                    <a:pt x="1237657" y="20282"/>
                  </a:lnTo>
                  <a:lnTo>
                    <a:pt x="1230541" y="9725"/>
                  </a:lnTo>
                  <a:lnTo>
                    <a:pt x="1219987" y="2609"/>
                  </a:lnTo>
                  <a:lnTo>
                    <a:pt x="1207066" y="0"/>
                  </a:lnTo>
                  <a:close/>
                </a:path>
              </a:pathLst>
            </a:custGeom>
            <a:solidFill>
              <a:srgbClr val="009783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241367" y="1298238"/>
              <a:ext cx="192529" cy="92802"/>
            </a:xfrm>
            <a:prstGeom prst="rect">
              <a:avLst/>
            </a:prstGeom>
          </p:spPr>
        </p:pic>
        <p:pic>
          <p:nvPicPr>
            <p:cNvPr id="9" name="object 9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455667" y="1299529"/>
              <a:ext cx="80162" cy="90219"/>
            </a:xfrm>
            <a:prstGeom prst="rect">
              <a:avLst/>
            </a:prstGeom>
          </p:spPr>
        </p:pic>
        <p:sp>
          <p:nvSpPr>
            <p:cNvPr id="10" name="object 10" descr=""/>
            <p:cNvSpPr/>
            <p:nvPr/>
          </p:nvSpPr>
          <p:spPr>
            <a:xfrm>
              <a:off x="11563782" y="1299501"/>
              <a:ext cx="153035" cy="90805"/>
            </a:xfrm>
            <a:custGeom>
              <a:avLst/>
              <a:gdLst/>
              <a:ahLst/>
              <a:cxnLst/>
              <a:rect l="l" t="t" r="r" b="b"/>
              <a:pathLst>
                <a:path w="153034" h="90805">
                  <a:moveTo>
                    <a:pt x="65849" y="114"/>
                  </a:moveTo>
                  <a:lnTo>
                    <a:pt x="0" y="114"/>
                  </a:lnTo>
                  <a:lnTo>
                    <a:pt x="0" y="14084"/>
                  </a:lnTo>
                  <a:lnTo>
                    <a:pt x="0" y="42024"/>
                  </a:lnTo>
                  <a:lnTo>
                    <a:pt x="0" y="55994"/>
                  </a:lnTo>
                  <a:lnTo>
                    <a:pt x="0" y="90284"/>
                  </a:lnTo>
                  <a:lnTo>
                    <a:pt x="16751" y="90284"/>
                  </a:lnTo>
                  <a:lnTo>
                    <a:pt x="16751" y="55994"/>
                  </a:lnTo>
                  <a:lnTo>
                    <a:pt x="60312" y="55994"/>
                  </a:lnTo>
                  <a:lnTo>
                    <a:pt x="60312" y="42024"/>
                  </a:lnTo>
                  <a:lnTo>
                    <a:pt x="16751" y="42024"/>
                  </a:lnTo>
                  <a:lnTo>
                    <a:pt x="16751" y="14084"/>
                  </a:lnTo>
                  <a:lnTo>
                    <a:pt x="65849" y="14084"/>
                  </a:lnTo>
                  <a:lnTo>
                    <a:pt x="65849" y="114"/>
                  </a:lnTo>
                  <a:close/>
                </a:path>
                <a:path w="153034" h="90805">
                  <a:moveTo>
                    <a:pt x="152717" y="76200"/>
                  </a:moveTo>
                  <a:lnTo>
                    <a:pt x="101803" y="76200"/>
                  </a:lnTo>
                  <a:lnTo>
                    <a:pt x="101803" y="50800"/>
                  </a:lnTo>
                  <a:lnTo>
                    <a:pt x="145376" y="50800"/>
                  </a:lnTo>
                  <a:lnTo>
                    <a:pt x="145376" y="38100"/>
                  </a:lnTo>
                  <a:lnTo>
                    <a:pt x="101803" y="38100"/>
                  </a:lnTo>
                  <a:lnTo>
                    <a:pt x="101803" y="13970"/>
                  </a:lnTo>
                  <a:lnTo>
                    <a:pt x="150914" y="13970"/>
                  </a:lnTo>
                  <a:lnTo>
                    <a:pt x="150914" y="0"/>
                  </a:lnTo>
                  <a:lnTo>
                    <a:pt x="85051" y="0"/>
                  </a:lnTo>
                  <a:lnTo>
                    <a:pt x="85051" y="13970"/>
                  </a:lnTo>
                  <a:lnTo>
                    <a:pt x="85051" y="38100"/>
                  </a:lnTo>
                  <a:lnTo>
                    <a:pt x="85051" y="50800"/>
                  </a:lnTo>
                  <a:lnTo>
                    <a:pt x="85051" y="76200"/>
                  </a:lnTo>
                  <a:lnTo>
                    <a:pt x="85051" y="90170"/>
                  </a:lnTo>
                  <a:lnTo>
                    <a:pt x="152717" y="90170"/>
                  </a:lnTo>
                  <a:lnTo>
                    <a:pt x="152717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738781" y="1299531"/>
              <a:ext cx="77084" cy="90213"/>
            </a:xfrm>
            <a:prstGeom prst="rect">
              <a:avLst/>
            </a:prstGeom>
          </p:spPr>
        </p:pic>
        <p:sp>
          <p:nvSpPr>
            <p:cNvPr id="12" name="object 12" descr=""/>
            <p:cNvSpPr/>
            <p:nvPr/>
          </p:nvSpPr>
          <p:spPr>
            <a:xfrm>
              <a:off x="11837099" y="1299501"/>
              <a:ext cx="67945" cy="90170"/>
            </a:xfrm>
            <a:custGeom>
              <a:avLst/>
              <a:gdLst/>
              <a:ahLst/>
              <a:cxnLst/>
              <a:rect l="l" t="t" r="r" b="b"/>
              <a:pathLst>
                <a:path w="67945" h="90169">
                  <a:moveTo>
                    <a:pt x="67665" y="76200"/>
                  </a:moveTo>
                  <a:lnTo>
                    <a:pt x="16751" y="76200"/>
                  </a:lnTo>
                  <a:lnTo>
                    <a:pt x="16751" y="50800"/>
                  </a:lnTo>
                  <a:lnTo>
                    <a:pt x="60325" y="50800"/>
                  </a:lnTo>
                  <a:lnTo>
                    <a:pt x="60325" y="38100"/>
                  </a:lnTo>
                  <a:lnTo>
                    <a:pt x="16751" y="38100"/>
                  </a:lnTo>
                  <a:lnTo>
                    <a:pt x="16751" y="13970"/>
                  </a:lnTo>
                  <a:lnTo>
                    <a:pt x="65862" y="13970"/>
                  </a:lnTo>
                  <a:lnTo>
                    <a:pt x="65862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665" y="90170"/>
                  </a:lnTo>
                  <a:lnTo>
                    <a:pt x="67665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3" name="object 13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927047" y="1299529"/>
              <a:ext cx="80162" cy="9021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2028981" y="1298238"/>
              <a:ext cx="84027" cy="92802"/>
            </a:xfrm>
            <a:prstGeom prst="rect">
              <a:avLst/>
            </a:prstGeom>
          </p:spPr>
        </p:pic>
        <p:sp>
          <p:nvSpPr>
            <p:cNvPr id="15" name="object 15" descr=""/>
            <p:cNvSpPr/>
            <p:nvPr/>
          </p:nvSpPr>
          <p:spPr>
            <a:xfrm>
              <a:off x="12132069" y="1299501"/>
              <a:ext cx="67945" cy="90170"/>
            </a:xfrm>
            <a:custGeom>
              <a:avLst/>
              <a:gdLst/>
              <a:ahLst/>
              <a:cxnLst/>
              <a:rect l="l" t="t" r="r" b="b"/>
              <a:pathLst>
                <a:path w="67945" h="90169">
                  <a:moveTo>
                    <a:pt x="67665" y="76200"/>
                  </a:moveTo>
                  <a:lnTo>
                    <a:pt x="16751" y="76200"/>
                  </a:lnTo>
                  <a:lnTo>
                    <a:pt x="16751" y="50800"/>
                  </a:lnTo>
                  <a:lnTo>
                    <a:pt x="60325" y="50800"/>
                  </a:lnTo>
                  <a:lnTo>
                    <a:pt x="60325" y="38100"/>
                  </a:lnTo>
                  <a:lnTo>
                    <a:pt x="16751" y="38100"/>
                  </a:lnTo>
                  <a:lnTo>
                    <a:pt x="16751" y="13970"/>
                  </a:lnTo>
                  <a:lnTo>
                    <a:pt x="65862" y="13970"/>
                  </a:lnTo>
                  <a:lnTo>
                    <a:pt x="65862" y="0"/>
                  </a:lnTo>
                  <a:lnTo>
                    <a:pt x="0" y="0"/>
                  </a:lnTo>
                  <a:lnTo>
                    <a:pt x="0" y="13970"/>
                  </a:lnTo>
                  <a:lnTo>
                    <a:pt x="0" y="38100"/>
                  </a:lnTo>
                  <a:lnTo>
                    <a:pt x="0" y="50800"/>
                  </a:lnTo>
                  <a:lnTo>
                    <a:pt x="0" y="76200"/>
                  </a:lnTo>
                  <a:lnTo>
                    <a:pt x="0" y="90170"/>
                  </a:lnTo>
                  <a:lnTo>
                    <a:pt x="67665" y="90170"/>
                  </a:lnTo>
                  <a:lnTo>
                    <a:pt x="67665" y="762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 descr=""/>
            <p:cNvSpPr/>
            <p:nvPr/>
          </p:nvSpPr>
          <p:spPr>
            <a:xfrm>
              <a:off x="10283534" y="537704"/>
              <a:ext cx="2874645" cy="344805"/>
            </a:xfrm>
            <a:custGeom>
              <a:avLst/>
              <a:gdLst/>
              <a:ahLst/>
              <a:cxnLst/>
              <a:rect l="l" t="t" r="r" b="b"/>
              <a:pathLst>
                <a:path w="2874644" h="344805">
                  <a:moveTo>
                    <a:pt x="110983" y="7521"/>
                  </a:moveTo>
                  <a:lnTo>
                    <a:pt x="0" y="7521"/>
                  </a:lnTo>
                  <a:lnTo>
                    <a:pt x="0" y="336707"/>
                  </a:lnTo>
                  <a:lnTo>
                    <a:pt x="110983" y="336707"/>
                  </a:lnTo>
                  <a:lnTo>
                    <a:pt x="110983" y="215381"/>
                  </a:lnTo>
                  <a:lnTo>
                    <a:pt x="324491" y="215381"/>
                  </a:lnTo>
                  <a:lnTo>
                    <a:pt x="324491" y="124153"/>
                  </a:lnTo>
                  <a:lnTo>
                    <a:pt x="110983" y="124153"/>
                  </a:lnTo>
                  <a:lnTo>
                    <a:pt x="110983" y="7521"/>
                  </a:lnTo>
                  <a:close/>
                </a:path>
                <a:path w="2874644" h="344805">
                  <a:moveTo>
                    <a:pt x="324491" y="215381"/>
                  </a:moveTo>
                  <a:lnTo>
                    <a:pt x="213502" y="215381"/>
                  </a:lnTo>
                  <a:lnTo>
                    <a:pt x="213502" y="336707"/>
                  </a:lnTo>
                  <a:lnTo>
                    <a:pt x="324491" y="336707"/>
                  </a:lnTo>
                  <a:lnTo>
                    <a:pt x="324491" y="215381"/>
                  </a:lnTo>
                  <a:close/>
                </a:path>
                <a:path w="2874644" h="344805">
                  <a:moveTo>
                    <a:pt x="324491" y="7521"/>
                  </a:moveTo>
                  <a:lnTo>
                    <a:pt x="213502" y="7521"/>
                  </a:lnTo>
                  <a:lnTo>
                    <a:pt x="213502" y="124153"/>
                  </a:lnTo>
                  <a:lnTo>
                    <a:pt x="324491" y="124153"/>
                  </a:lnTo>
                  <a:lnTo>
                    <a:pt x="324491" y="7521"/>
                  </a:lnTo>
                  <a:close/>
                </a:path>
                <a:path w="2874644" h="344805">
                  <a:moveTo>
                    <a:pt x="461469" y="7521"/>
                  </a:moveTo>
                  <a:lnTo>
                    <a:pt x="344366" y="7521"/>
                  </a:lnTo>
                  <a:lnTo>
                    <a:pt x="468520" y="215858"/>
                  </a:lnTo>
                  <a:lnTo>
                    <a:pt x="468520" y="336707"/>
                  </a:lnTo>
                  <a:lnTo>
                    <a:pt x="579497" y="336707"/>
                  </a:lnTo>
                  <a:lnTo>
                    <a:pt x="579497" y="217266"/>
                  </a:lnTo>
                  <a:lnTo>
                    <a:pt x="636283" y="121332"/>
                  </a:lnTo>
                  <a:lnTo>
                    <a:pt x="528724" y="121332"/>
                  </a:lnTo>
                  <a:lnTo>
                    <a:pt x="461469" y="7521"/>
                  </a:lnTo>
                  <a:close/>
                </a:path>
                <a:path w="2874644" h="344805">
                  <a:moveTo>
                    <a:pt x="703651" y="7521"/>
                  </a:moveTo>
                  <a:lnTo>
                    <a:pt x="596438" y="7521"/>
                  </a:lnTo>
                  <a:lnTo>
                    <a:pt x="528724" y="121332"/>
                  </a:lnTo>
                  <a:lnTo>
                    <a:pt x="636283" y="121332"/>
                  </a:lnTo>
                  <a:lnTo>
                    <a:pt x="703651" y="7521"/>
                  </a:lnTo>
                  <a:close/>
                </a:path>
                <a:path w="2874644" h="344805">
                  <a:moveTo>
                    <a:pt x="885557" y="7521"/>
                  </a:moveTo>
                  <a:lnTo>
                    <a:pt x="723311" y="7521"/>
                  </a:lnTo>
                  <a:lnTo>
                    <a:pt x="723311" y="336707"/>
                  </a:lnTo>
                  <a:lnTo>
                    <a:pt x="885557" y="336707"/>
                  </a:lnTo>
                  <a:lnTo>
                    <a:pt x="937525" y="331602"/>
                  </a:lnTo>
                  <a:lnTo>
                    <a:pt x="982623" y="316713"/>
                  </a:lnTo>
                  <a:lnTo>
                    <a:pt x="1019699" y="292682"/>
                  </a:lnTo>
                  <a:lnTo>
                    <a:pt x="1047606" y="260147"/>
                  </a:lnTo>
                  <a:lnTo>
                    <a:pt x="1051942" y="250186"/>
                  </a:lnTo>
                  <a:lnTo>
                    <a:pt x="834295" y="250186"/>
                  </a:lnTo>
                  <a:lnTo>
                    <a:pt x="834295" y="94060"/>
                  </a:lnTo>
                  <a:lnTo>
                    <a:pt x="1051944" y="94060"/>
                  </a:lnTo>
                  <a:lnTo>
                    <a:pt x="1047606" y="84093"/>
                  </a:lnTo>
                  <a:lnTo>
                    <a:pt x="1019699" y="51553"/>
                  </a:lnTo>
                  <a:lnTo>
                    <a:pt x="982623" y="27517"/>
                  </a:lnTo>
                  <a:lnTo>
                    <a:pt x="937525" y="12627"/>
                  </a:lnTo>
                  <a:lnTo>
                    <a:pt x="885557" y="7521"/>
                  </a:lnTo>
                  <a:close/>
                </a:path>
                <a:path w="2874644" h="344805">
                  <a:moveTo>
                    <a:pt x="1051944" y="94060"/>
                  </a:moveTo>
                  <a:lnTo>
                    <a:pt x="880851" y="94060"/>
                  </a:lnTo>
                  <a:lnTo>
                    <a:pt x="912763" y="99181"/>
                  </a:lnTo>
                  <a:lnTo>
                    <a:pt x="937577" y="114220"/>
                  </a:lnTo>
                  <a:lnTo>
                    <a:pt x="953661" y="138697"/>
                  </a:lnTo>
                  <a:lnTo>
                    <a:pt x="959385" y="172129"/>
                  </a:lnTo>
                  <a:lnTo>
                    <a:pt x="953661" y="205547"/>
                  </a:lnTo>
                  <a:lnTo>
                    <a:pt x="937577" y="230021"/>
                  </a:lnTo>
                  <a:lnTo>
                    <a:pt x="912763" y="245063"/>
                  </a:lnTo>
                  <a:lnTo>
                    <a:pt x="880851" y="250186"/>
                  </a:lnTo>
                  <a:lnTo>
                    <a:pt x="1051942" y="250186"/>
                  </a:lnTo>
                  <a:lnTo>
                    <a:pt x="1065193" y="219749"/>
                  </a:lnTo>
                  <a:lnTo>
                    <a:pt x="1071311" y="172129"/>
                  </a:lnTo>
                  <a:lnTo>
                    <a:pt x="1065193" y="124499"/>
                  </a:lnTo>
                  <a:lnTo>
                    <a:pt x="1051944" y="94060"/>
                  </a:lnTo>
                  <a:close/>
                </a:path>
                <a:path w="2874644" h="344805">
                  <a:moveTo>
                    <a:pt x="1271977" y="7521"/>
                  </a:moveTo>
                  <a:lnTo>
                    <a:pt x="1113483" y="7521"/>
                  </a:lnTo>
                  <a:lnTo>
                    <a:pt x="1113483" y="336707"/>
                  </a:lnTo>
                  <a:lnTo>
                    <a:pt x="1224484" y="336707"/>
                  </a:lnTo>
                  <a:lnTo>
                    <a:pt x="1224484" y="253944"/>
                  </a:lnTo>
                  <a:lnTo>
                    <a:pt x="1372711" y="253944"/>
                  </a:lnTo>
                  <a:lnTo>
                    <a:pt x="1359906" y="235131"/>
                  </a:lnTo>
                  <a:lnTo>
                    <a:pt x="1386278" y="217114"/>
                  </a:lnTo>
                  <a:lnTo>
                    <a:pt x="1405769" y="193630"/>
                  </a:lnTo>
                  <a:lnTo>
                    <a:pt x="1415648" y="170244"/>
                  </a:lnTo>
                  <a:lnTo>
                    <a:pt x="1224484" y="170244"/>
                  </a:lnTo>
                  <a:lnTo>
                    <a:pt x="1224484" y="93112"/>
                  </a:lnTo>
                  <a:lnTo>
                    <a:pt x="1415777" y="93112"/>
                  </a:lnTo>
                  <a:lnTo>
                    <a:pt x="1415196" y="89508"/>
                  </a:lnTo>
                  <a:lnTo>
                    <a:pt x="1395599" y="55061"/>
                  </a:lnTo>
                  <a:lnTo>
                    <a:pt x="1364399" y="29282"/>
                  </a:lnTo>
                  <a:lnTo>
                    <a:pt x="1322793" y="13120"/>
                  </a:lnTo>
                  <a:lnTo>
                    <a:pt x="1271977" y="7521"/>
                  </a:lnTo>
                  <a:close/>
                </a:path>
                <a:path w="2874644" h="344805">
                  <a:moveTo>
                    <a:pt x="1372711" y="253944"/>
                  </a:moveTo>
                  <a:lnTo>
                    <a:pt x="1254577" y="253944"/>
                  </a:lnTo>
                  <a:lnTo>
                    <a:pt x="1310540" y="336707"/>
                  </a:lnTo>
                  <a:lnTo>
                    <a:pt x="1429045" y="336707"/>
                  </a:lnTo>
                  <a:lnTo>
                    <a:pt x="1372711" y="253944"/>
                  </a:lnTo>
                  <a:close/>
                </a:path>
                <a:path w="2874644" h="344805">
                  <a:moveTo>
                    <a:pt x="1415777" y="93112"/>
                  </a:moveTo>
                  <a:lnTo>
                    <a:pt x="1264908" y="93112"/>
                  </a:lnTo>
                  <a:lnTo>
                    <a:pt x="1284864" y="95764"/>
                  </a:lnTo>
                  <a:lnTo>
                    <a:pt x="1298954" y="103397"/>
                  </a:lnTo>
                  <a:lnTo>
                    <a:pt x="1307312" y="115528"/>
                  </a:lnTo>
                  <a:lnTo>
                    <a:pt x="1310069" y="131675"/>
                  </a:lnTo>
                  <a:lnTo>
                    <a:pt x="1307312" y="147818"/>
                  </a:lnTo>
                  <a:lnTo>
                    <a:pt x="1298954" y="159952"/>
                  </a:lnTo>
                  <a:lnTo>
                    <a:pt x="1284864" y="167590"/>
                  </a:lnTo>
                  <a:lnTo>
                    <a:pt x="1264908" y="170244"/>
                  </a:lnTo>
                  <a:lnTo>
                    <a:pt x="1415648" y="170244"/>
                  </a:lnTo>
                  <a:lnTo>
                    <a:pt x="1417850" y="165032"/>
                  </a:lnTo>
                  <a:lnTo>
                    <a:pt x="1421994" y="131675"/>
                  </a:lnTo>
                  <a:lnTo>
                    <a:pt x="1415777" y="93112"/>
                  </a:lnTo>
                  <a:close/>
                </a:path>
                <a:path w="2874644" h="344805">
                  <a:moveTo>
                    <a:pt x="1633880" y="0"/>
                  </a:moveTo>
                  <a:lnTo>
                    <a:pt x="1582894" y="5826"/>
                  </a:lnTo>
                  <a:lnTo>
                    <a:pt x="1538073" y="22468"/>
                  </a:lnTo>
                  <a:lnTo>
                    <a:pt x="1500801" y="48673"/>
                  </a:lnTo>
                  <a:lnTo>
                    <a:pt x="1472464" y="83188"/>
                  </a:lnTo>
                  <a:lnTo>
                    <a:pt x="1454446" y="124757"/>
                  </a:lnTo>
                  <a:lnTo>
                    <a:pt x="1448133" y="172129"/>
                  </a:lnTo>
                  <a:lnTo>
                    <a:pt x="1454446" y="219488"/>
                  </a:lnTo>
                  <a:lnTo>
                    <a:pt x="1472464" y="261050"/>
                  </a:lnTo>
                  <a:lnTo>
                    <a:pt x="1500801" y="295559"/>
                  </a:lnTo>
                  <a:lnTo>
                    <a:pt x="1538073" y="321762"/>
                  </a:lnTo>
                  <a:lnTo>
                    <a:pt x="1582894" y="338403"/>
                  </a:lnTo>
                  <a:lnTo>
                    <a:pt x="1633880" y="344229"/>
                  </a:lnTo>
                  <a:lnTo>
                    <a:pt x="1684873" y="338403"/>
                  </a:lnTo>
                  <a:lnTo>
                    <a:pt x="1729700" y="321762"/>
                  </a:lnTo>
                  <a:lnTo>
                    <a:pt x="1766978" y="295559"/>
                  </a:lnTo>
                  <a:lnTo>
                    <a:pt x="1795321" y="261050"/>
                  </a:lnTo>
                  <a:lnTo>
                    <a:pt x="1798198" y="254415"/>
                  </a:lnTo>
                  <a:lnTo>
                    <a:pt x="1633880" y="254415"/>
                  </a:lnTo>
                  <a:lnTo>
                    <a:pt x="1605092" y="248765"/>
                  </a:lnTo>
                  <a:lnTo>
                    <a:pt x="1581630" y="232491"/>
                  </a:lnTo>
                  <a:lnTo>
                    <a:pt x="1565837" y="206608"/>
                  </a:lnTo>
                  <a:lnTo>
                    <a:pt x="1560052" y="172129"/>
                  </a:lnTo>
                  <a:lnTo>
                    <a:pt x="1565837" y="137639"/>
                  </a:lnTo>
                  <a:lnTo>
                    <a:pt x="1581630" y="111749"/>
                  </a:lnTo>
                  <a:lnTo>
                    <a:pt x="1605092" y="95471"/>
                  </a:lnTo>
                  <a:lnTo>
                    <a:pt x="1633880" y="89819"/>
                  </a:lnTo>
                  <a:lnTo>
                    <a:pt x="1798196" y="89819"/>
                  </a:lnTo>
                  <a:lnTo>
                    <a:pt x="1795321" y="83188"/>
                  </a:lnTo>
                  <a:lnTo>
                    <a:pt x="1766978" y="48673"/>
                  </a:lnTo>
                  <a:lnTo>
                    <a:pt x="1729700" y="22468"/>
                  </a:lnTo>
                  <a:lnTo>
                    <a:pt x="1684873" y="5826"/>
                  </a:lnTo>
                  <a:lnTo>
                    <a:pt x="1633880" y="0"/>
                  </a:lnTo>
                  <a:close/>
                </a:path>
                <a:path w="2874644" h="344805">
                  <a:moveTo>
                    <a:pt x="1798196" y="89819"/>
                  </a:moveTo>
                  <a:lnTo>
                    <a:pt x="1633880" y="89819"/>
                  </a:lnTo>
                  <a:lnTo>
                    <a:pt x="1662682" y="95471"/>
                  </a:lnTo>
                  <a:lnTo>
                    <a:pt x="1686151" y="111749"/>
                  </a:lnTo>
                  <a:lnTo>
                    <a:pt x="1701947" y="137639"/>
                  </a:lnTo>
                  <a:lnTo>
                    <a:pt x="1707732" y="172129"/>
                  </a:lnTo>
                  <a:lnTo>
                    <a:pt x="1701947" y="206608"/>
                  </a:lnTo>
                  <a:lnTo>
                    <a:pt x="1686151" y="232491"/>
                  </a:lnTo>
                  <a:lnTo>
                    <a:pt x="1662682" y="248765"/>
                  </a:lnTo>
                  <a:lnTo>
                    <a:pt x="1633880" y="254415"/>
                  </a:lnTo>
                  <a:lnTo>
                    <a:pt x="1798198" y="254415"/>
                  </a:lnTo>
                  <a:lnTo>
                    <a:pt x="1813342" y="219488"/>
                  </a:lnTo>
                  <a:lnTo>
                    <a:pt x="1819658" y="172129"/>
                  </a:lnTo>
                  <a:lnTo>
                    <a:pt x="1813342" y="124757"/>
                  </a:lnTo>
                  <a:lnTo>
                    <a:pt x="1798196" y="89819"/>
                  </a:lnTo>
                  <a:close/>
                </a:path>
                <a:path w="2874644" h="344805">
                  <a:moveTo>
                    <a:pt x="2032009" y="0"/>
                  </a:moveTo>
                  <a:lnTo>
                    <a:pt x="1980501" y="5727"/>
                  </a:lnTo>
                  <a:lnTo>
                    <a:pt x="1935456" y="22154"/>
                  </a:lnTo>
                  <a:lnTo>
                    <a:pt x="1898169" y="48143"/>
                  </a:lnTo>
                  <a:lnTo>
                    <a:pt x="1869932" y="82559"/>
                  </a:lnTo>
                  <a:lnTo>
                    <a:pt x="1852041" y="124267"/>
                  </a:lnTo>
                  <a:lnTo>
                    <a:pt x="1845790" y="172129"/>
                  </a:lnTo>
                  <a:lnTo>
                    <a:pt x="1852030" y="219981"/>
                  </a:lnTo>
                  <a:lnTo>
                    <a:pt x="1869846" y="261681"/>
                  </a:lnTo>
                  <a:lnTo>
                    <a:pt x="1897876" y="296091"/>
                  </a:lnTo>
                  <a:lnTo>
                    <a:pt x="1934763" y="322077"/>
                  </a:lnTo>
                  <a:lnTo>
                    <a:pt x="1979148" y="338502"/>
                  </a:lnTo>
                  <a:lnTo>
                    <a:pt x="2029670" y="344229"/>
                  </a:lnTo>
                  <a:lnTo>
                    <a:pt x="2066897" y="341526"/>
                  </a:lnTo>
                  <a:lnTo>
                    <a:pt x="2104562" y="333534"/>
                  </a:lnTo>
                  <a:lnTo>
                    <a:pt x="2140638" y="320428"/>
                  </a:lnTo>
                  <a:lnTo>
                    <a:pt x="2173097" y="302385"/>
                  </a:lnTo>
                  <a:lnTo>
                    <a:pt x="2173097" y="254415"/>
                  </a:lnTo>
                  <a:lnTo>
                    <a:pt x="2036250" y="254415"/>
                  </a:lnTo>
                  <a:lnTo>
                    <a:pt x="2003943" y="248500"/>
                  </a:lnTo>
                  <a:lnTo>
                    <a:pt x="1979173" y="231784"/>
                  </a:lnTo>
                  <a:lnTo>
                    <a:pt x="1963308" y="205812"/>
                  </a:lnTo>
                  <a:lnTo>
                    <a:pt x="1957716" y="172129"/>
                  </a:lnTo>
                  <a:lnTo>
                    <a:pt x="1963330" y="137838"/>
                  </a:lnTo>
                  <a:lnTo>
                    <a:pt x="1979350" y="111925"/>
                  </a:lnTo>
                  <a:lnTo>
                    <a:pt x="2004542" y="95537"/>
                  </a:lnTo>
                  <a:lnTo>
                    <a:pt x="2037669" y="89819"/>
                  </a:lnTo>
                  <a:lnTo>
                    <a:pt x="2152601" y="89819"/>
                  </a:lnTo>
                  <a:lnTo>
                    <a:pt x="2182498" y="63484"/>
                  </a:lnTo>
                  <a:lnTo>
                    <a:pt x="2154026" y="36302"/>
                  </a:lnTo>
                  <a:lnTo>
                    <a:pt x="2119073" y="16397"/>
                  </a:lnTo>
                  <a:lnTo>
                    <a:pt x="2078209" y="4165"/>
                  </a:lnTo>
                  <a:lnTo>
                    <a:pt x="2032009" y="0"/>
                  </a:lnTo>
                  <a:close/>
                </a:path>
                <a:path w="2874644" h="344805">
                  <a:moveTo>
                    <a:pt x="2173097" y="163188"/>
                  </a:moveTo>
                  <a:lnTo>
                    <a:pt x="2076704" y="163188"/>
                  </a:lnTo>
                  <a:lnTo>
                    <a:pt x="2076704" y="246422"/>
                  </a:lnTo>
                  <a:lnTo>
                    <a:pt x="2066544" y="250049"/>
                  </a:lnTo>
                  <a:lnTo>
                    <a:pt x="2056475" y="252533"/>
                  </a:lnTo>
                  <a:lnTo>
                    <a:pt x="2046407" y="253959"/>
                  </a:lnTo>
                  <a:lnTo>
                    <a:pt x="2036250" y="254415"/>
                  </a:lnTo>
                  <a:lnTo>
                    <a:pt x="2173097" y="254415"/>
                  </a:lnTo>
                  <a:lnTo>
                    <a:pt x="2173097" y="163188"/>
                  </a:lnTo>
                  <a:close/>
                </a:path>
                <a:path w="2874644" h="344805">
                  <a:moveTo>
                    <a:pt x="2152601" y="89819"/>
                  </a:moveTo>
                  <a:lnTo>
                    <a:pt x="2037669" y="89819"/>
                  </a:lnTo>
                  <a:lnTo>
                    <a:pt x="2058595" y="92105"/>
                  </a:lnTo>
                  <a:lnTo>
                    <a:pt x="2077755" y="98931"/>
                  </a:lnTo>
                  <a:lnTo>
                    <a:pt x="2095330" y="110253"/>
                  </a:lnTo>
                  <a:lnTo>
                    <a:pt x="2111497" y="126026"/>
                  </a:lnTo>
                  <a:lnTo>
                    <a:pt x="2152601" y="89819"/>
                  </a:lnTo>
                  <a:close/>
                </a:path>
                <a:path w="2874644" h="344805">
                  <a:moveTo>
                    <a:pt x="2493872" y="7521"/>
                  </a:moveTo>
                  <a:lnTo>
                    <a:pt x="2226292" y="7521"/>
                  </a:lnTo>
                  <a:lnTo>
                    <a:pt x="2226292" y="336707"/>
                  </a:lnTo>
                  <a:lnTo>
                    <a:pt x="2499998" y="336707"/>
                  </a:lnTo>
                  <a:lnTo>
                    <a:pt x="2499998" y="253007"/>
                  </a:lnTo>
                  <a:lnTo>
                    <a:pt x="2335390" y="253007"/>
                  </a:lnTo>
                  <a:lnTo>
                    <a:pt x="2335390" y="209744"/>
                  </a:lnTo>
                  <a:lnTo>
                    <a:pt x="2474588" y="209744"/>
                  </a:lnTo>
                  <a:lnTo>
                    <a:pt x="2474588" y="129790"/>
                  </a:lnTo>
                  <a:lnTo>
                    <a:pt x="2335390" y="129790"/>
                  </a:lnTo>
                  <a:lnTo>
                    <a:pt x="2335390" y="91221"/>
                  </a:lnTo>
                  <a:lnTo>
                    <a:pt x="2493872" y="91221"/>
                  </a:lnTo>
                  <a:lnTo>
                    <a:pt x="2493872" y="7521"/>
                  </a:lnTo>
                  <a:close/>
                </a:path>
                <a:path w="2874644" h="344805">
                  <a:moveTo>
                    <a:pt x="2640788" y="7521"/>
                  </a:moveTo>
                  <a:lnTo>
                    <a:pt x="2549537" y="7521"/>
                  </a:lnTo>
                  <a:lnTo>
                    <a:pt x="2549537" y="336707"/>
                  </a:lnTo>
                  <a:lnTo>
                    <a:pt x="2657717" y="336707"/>
                  </a:lnTo>
                  <a:lnTo>
                    <a:pt x="2657717" y="187167"/>
                  </a:lnTo>
                  <a:lnTo>
                    <a:pt x="2874029" y="187167"/>
                  </a:lnTo>
                  <a:lnTo>
                    <a:pt x="2874029" y="157062"/>
                  </a:lnTo>
                  <a:lnTo>
                    <a:pt x="2765879" y="157062"/>
                  </a:lnTo>
                  <a:lnTo>
                    <a:pt x="2640788" y="7521"/>
                  </a:lnTo>
                  <a:close/>
                </a:path>
                <a:path w="2874644" h="344805">
                  <a:moveTo>
                    <a:pt x="2874029" y="187167"/>
                  </a:moveTo>
                  <a:lnTo>
                    <a:pt x="2657717" y="187167"/>
                  </a:lnTo>
                  <a:lnTo>
                    <a:pt x="2782807" y="336707"/>
                  </a:lnTo>
                  <a:lnTo>
                    <a:pt x="2874029" y="336707"/>
                  </a:lnTo>
                  <a:lnTo>
                    <a:pt x="2874029" y="187167"/>
                  </a:lnTo>
                  <a:close/>
                </a:path>
                <a:path w="2874644" h="344805">
                  <a:moveTo>
                    <a:pt x="2874029" y="7521"/>
                  </a:moveTo>
                  <a:lnTo>
                    <a:pt x="2765879" y="7521"/>
                  </a:lnTo>
                  <a:lnTo>
                    <a:pt x="2765879" y="157062"/>
                  </a:lnTo>
                  <a:lnTo>
                    <a:pt x="2874029" y="157062"/>
                  </a:lnTo>
                  <a:lnTo>
                    <a:pt x="2874029" y="7521"/>
                  </a:lnTo>
                  <a:close/>
                </a:path>
              </a:pathLst>
            </a:custGeom>
            <a:solidFill>
              <a:srgbClr val="009783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 descr=""/>
            <p:cNvSpPr/>
            <p:nvPr/>
          </p:nvSpPr>
          <p:spPr>
            <a:xfrm>
              <a:off x="10942028" y="982090"/>
              <a:ext cx="2211070" cy="189230"/>
            </a:xfrm>
            <a:custGeom>
              <a:avLst/>
              <a:gdLst/>
              <a:ahLst/>
              <a:cxnLst/>
              <a:rect l="l" t="t" r="r" b="b"/>
              <a:pathLst>
                <a:path w="2211069" h="189230">
                  <a:moveTo>
                    <a:pt x="149999" y="139077"/>
                  </a:moveTo>
                  <a:lnTo>
                    <a:pt x="59791" y="139077"/>
                  </a:lnTo>
                  <a:lnTo>
                    <a:pt x="59791" y="114947"/>
                  </a:lnTo>
                  <a:lnTo>
                    <a:pt x="136080" y="114947"/>
                  </a:lnTo>
                  <a:lnTo>
                    <a:pt x="136080" y="71767"/>
                  </a:lnTo>
                  <a:lnTo>
                    <a:pt x="59791" y="71767"/>
                  </a:lnTo>
                  <a:lnTo>
                    <a:pt x="59791" y="50177"/>
                  </a:lnTo>
                  <a:lnTo>
                    <a:pt x="146646" y="50177"/>
                  </a:lnTo>
                  <a:lnTo>
                    <a:pt x="146646" y="4457"/>
                  </a:lnTo>
                  <a:lnTo>
                    <a:pt x="0" y="4457"/>
                  </a:lnTo>
                  <a:lnTo>
                    <a:pt x="0" y="50177"/>
                  </a:lnTo>
                  <a:lnTo>
                    <a:pt x="0" y="71767"/>
                  </a:lnTo>
                  <a:lnTo>
                    <a:pt x="0" y="114947"/>
                  </a:lnTo>
                  <a:lnTo>
                    <a:pt x="0" y="139077"/>
                  </a:lnTo>
                  <a:lnTo>
                    <a:pt x="0" y="184797"/>
                  </a:lnTo>
                  <a:lnTo>
                    <a:pt x="149999" y="184797"/>
                  </a:lnTo>
                  <a:lnTo>
                    <a:pt x="149999" y="139077"/>
                  </a:lnTo>
                  <a:close/>
                </a:path>
                <a:path w="2211069" h="189230">
                  <a:moveTo>
                    <a:pt x="357771" y="184531"/>
                  </a:moveTo>
                  <a:lnTo>
                    <a:pt x="326898" y="139179"/>
                  </a:lnTo>
                  <a:lnTo>
                    <a:pt x="319887" y="128866"/>
                  </a:lnTo>
                  <a:lnTo>
                    <a:pt x="334327" y="118986"/>
                  </a:lnTo>
                  <a:lnTo>
                    <a:pt x="345008" y="106121"/>
                  </a:lnTo>
                  <a:lnTo>
                    <a:pt x="350431" y="93294"/>
                  </a:lnTo>
                  <a:lnTo>
                    <a:pt x="351624" y="90449"/>
                  </a:lnTo>
                  <a:lnTo>
                    <a:pt x="353898" y="72161"/>
                  </a:lnTo>
                  <a:lnTo>
                    <a:pt x="349580" y="51028"/>
                  </a:lnTo>
                  <a:lnTo>
                    <a:pt x="348119" y="43916"/>
                  </a:lnTo>
                  <a:lnTo>
                    <a:pt x="331635" y="22491"/>
                  </a:lnTo>
                  <a:lnTo>
                    <a:pt x="305739" y="8890"/>
                  </a:lnTo>
                  <a:lnTo>
                    <a:pt x="292569" y="7048"/>
                  </a:lnTo>
                  <a:lnTo>
                    <a:pt x="292569" y="72161"/>
                  </a:lnTo>
                  <a:lnTo>
                    <a:pt x="291058" y="81013"/>
                  </a:lnTo>
                  <a:lnTo>
                    <a:pt x="286473" y="87655"/>
                  </a:lnTo>
                  <a:lnTo>
                    <a:pt x="278752" y="91846"/>
                  </a:lnTo>
                  <a:lnTo>
                    <a:pt x="267817" y="93294"/>
                  </a:lnTo>
                  <a:lnTo>
                    <a:pt x="245656" y="93294"/>
                  </a:lnTo>
                  <a:lnTo>
                    <a:pt x="245656" y="51028"/>
                  </a:lnTo>
                  <a:lnTo>
                    <a:pt x="267817" y="51028"/>
                  </a:lnTo>
                  <a:lnTo>
                    <a:pt x="278752" y="52489"/>
                  </a:lnTo>
                  <a:lnTo>
                    <a:pt x="286473" y="56667"/>
                  </a:lnTo>
                  <a:lnTo>
                    <a:pt x="291058" y="63322"/>
                  </a:lnTo>
                  <a:lnTo>
                    <a:pt x="292569" y="72161"/>
                  </a:lnTo>
                  <a:lnTo>
                    <a:pt x="292569" y="7048"/>
                  </a:lnTo>
                  <a:lnTo>
                    <a:pt x="271691" y="4127"/>
                  </a:lnTo>
                  <a:lnTo>
                    <a:pt x="184835" y="4127"/>
                  </a:lnTo>
                  <a:lnTo>
                    <a:pt x="184835" y="184531"/>
                  </a:lnTo>
                  <a:lnTo>
                    <a:pt x="245656" y="184531"/>
                  </a:lnTo>
                  <a:lnTo>
                    <a:pt x="245656" y="139179"/>
                  </a:lnTo>
                  <a:lnTo>
                    <a:pt x="262153" y="139179"/>
                  </a:lnTo>
                  <a:lnTo>
                    <a:pt x="292823" y="184531"/>
                  </a:lnTo>
                  <a:lnTo>
                    <a:pt x="357771" y="184531"/>
                  </a:lnTo>
                  <a:close/>
                </a:path>
                <a:path w="2211069" h="189230">
                  <a:moveTo>
                    <a:pt x="560412" y="34798"/>
                  </a:moveTo>
                  <a:lnTo>
                    <a:pt x="544804" y="19900"/>
                  </a:lnTo>
                  <a:lnTo>
                    <a:pt x="525653" y="8991"/>
                  </a:lnTo>
                  <a:lnTo>
                    <a:pt x="503250" y="2286"/>
                  </a:lnTo>
                  <a:lnTo>
                    <a:pt x="477939" y="0"/>
                  </a:lnTo>
                  <a:lnTo>
                    <a:pt x="436880" y="6946"/>
                  </a:lnTo>
                  <a:lnTo>
                    <a:pt x="404583" y="26390"/>
                  </a:lnTo>
                  <a:lnTo>
                    <a:pt x="383451" y="56210"/>
                  </a:lnTo>
                  <a:lnTo>
                    <a:pt x="375881" y="94335"/>
                  </a:lnTo>
                  <a:lnTo>
                    <a:pt x="383438" y="132448"/>
                  </a:lnTo>
                  <a:lnTo>
                    <a:pt x="404418" y="162280"/>
                  </a:lnTo>
                  <a:lnTo>
                    <a:pt x="436333" y="181711"/>
                  </a:lnTo>
                  <a:lnTo>
                    <a:pt x="476656" y="188658"/>
                  </a:lnTo>
                  <a:lnTo>
                    <a:pt x="497052" y="187172"/>
                  </a:lnTo>
                  <a:lnTo>
                    <a:pt x="537464" y="175615"/>
                  </a:lnTo>
                  <a:lnTo>
                    <a:pt x="555256" y="89433"/>
                  </a:lnTo>
                  <a:lnTo>
                    <a:pt x="502424" y="89433"/>
                  </a:lnTo>
                  <a:lnTo>
                    <a:pt x="502424" y="135051"/>
                  </a:lnTo>
                  <a:lnTo>
                    <a:pt x="494944" y="138137"/>
                  </a:lnTo>
                  <a:lnTo>
                    <a:pt x="487730" y="139433"/>
                  </a:lnTo>
                  <a:lnTo>
                    <a:pt x="480250" y="139433"/>
                  </a:lnTo>
                  <a:lnTo>
                    <a:pt x="462546" y="136194"/>
                  </a:lnTo>
                  <a:lnTo>
                    <a:pt x="448983" y="127025"/>
                  </a:lnTo>
                  <a:lnTo>
                    <a:pt x="440283" y="112788"/>
                  </a:lnTo>
                  <a:lnTo>
                    <a:pt x="437222" y="94335"/>
                  </a:lnTo>
                  <a:lnTo>
                    <a:pt x="440296" y="75539"/>
                  </a:lnTo>
                  <a:lnTo>
                    <a:pt x="449072" y="61341"/>
                  </a:lnTo>
                  <a:lnTo>
                    <a:pt x="462876" y="52362"/>
                  </a:lnTo>
                  <a:lnTo>
                    <a:pt x="481037" y="49225"/>
                  </a:lnTo>
                  <a:lnTo>
                    <a:pt x="492506" y="50482"/>
                  </a:lnTo>
                  <a:lnTo>
                    <a:pt x="502996" y="54216"/>
                  </a:lnTo>
                  <a:lnTo>
                    <a:pt x="512635" y="60426"/>
                  </a:lnTo>
                  <a:lnTo>
                    <a:pt x="521487" y="69075"/>
                  </a:lnTo>
                  <a:lnTo>
                    <a:pt x="560412" y="34798"/>
                  </a:lnTo>
                  <a:close/>
                </a:path>
                <a:path w="2211069" h="189230">
                  <a:moveTo>
                    <a:pt x="763714" y="4127"/>
                  </a:moveTo>
                  <a:lnTo>
                    <a:pt x="704951" y="4127"/>
                  </a:lnTo>
                  <a:lnTo>
                    <a:pt x="667842" y="66497"/>
                  </a:lnTo>
                  <a:lnTo>
                    <a:pt x="630974" y="4127"/>
                  </a:lnTo>
                  <a:lnTo>
                    <a:pt x="566813" y="4127"/>
                  </a:lnTo>
                  <a:lnTo>
                    <a:pt x="634847" y="118300"/>
                  </a:lnTo>
                  <a:lnTo>
                    <a:pt x="634847" y="184531"/>
                  </a:lnTo>
                  <a:lnTo>
                    <a:pt x="695667" y="184531"/>
                  </a:lnTo>
                  <a:lnTo>
                    <a:pt x="695667" y="119075"/>
                  </a:lnTo>
                  <a:lnTo>
                    <a:pt x="763714" y="4127"/>
                  </a:lnTo>
                  <a:close/>
                </a:path>
                <a:path w="2211069" h="189230">
                  <a:moveTo>
                    <a:pt x="1013193" y="127838"/>
                  </a:moveTo>
                  <a:lnTo>
                    <a:pt x="997597" y="91871"/>
                  </a:lnTo>
                  <a:lnTo>
                    <a:pt x="963320" y="75971"/>
                  </a:lnTo>
                  <a:lnTo>
                    <a:pt x="929030" y="68465"/>
                  </a:lnTo>
                  <a:lnTo>
                    <a:pt x="913447" y="57734"/>
                  </a:lnTo>
                  <a:lnTo>
                    <a:pt x="914615" y="53352"/>
                  </a:lnTo>
                  <a:lnTo>
                    <a:pt x="918502" y="49745"/>
                  </a:lnTo>
                  <a:lnTo>
                    <a:pt x="925741" y="47294"/>
                  </a:lnTo>
                  <a:lnTo>
                    <a:pt x="936904" y="46393"/>
                  </a:lnTo>
                  <a:lnTo>
                    <a:pt x="948880" y="47218"/>
                  </a:lnTo>
                  <a:lnTo>
                    <a:pt x="961250" y="49707"/>
                  </a:lnTo>
                  <a:lnTo>
                    <a:pt x="974013" y="53898"/>
                  </a:lnTo>
                  <a:lnTo>
                    <a:pt x="987158" y="59791"/>
                  </a:lnTo>
                  <a:lnTo>
                    <a:pt x="1005459" y="15722"/>
                  </a:lnTo>
                  <a:lnTo>
                    <a:pt x="990295" y="8813"/>
                  </a:lnTo>
                  <a:lnTo>
                    <a:pt x="973467" y="3898"/>
                  </a:lnTo>
                  <a:lnTo>
                    <a:pt x="955624" y="977"/>
                  </a:lnTo>
                  <a:lnTo>
                    <a:pt x="937412" y="0"/>
                  </a:lnTo>
                  <a:lnTo>
                    <a:pt x="900696" y="4800"/>
                  </a:lnTo>
                  <a:lnTo>
                    <a:pt x="874433" y="17856"/>
                  </a:lnTo>
                  <a:lnTo>
                    <a:pt x="858659" y="37185"/>
                  </a:lnTo>
                  <a:lnTo>
                    <a:pt x="853401" y="60820"/>
                  </a:lnTo>
                  <a:lnTo>
                    <a:pt x="868984" y="97205"/>
                  </a:lnTo>
                  <a:lnTo>
                    <a:pt x="903274" y="113372"/>
                  </a:lnTo>
                  <a:lnTo>
                    <a:pt x="937552" y="121170"/>
                  </a:lnTo>
                  <a:lnTo>
                    <a:pt x="953135" y="132473"/>
                  </a:lnTo>
                  <a:lnTo>
                    <a:pt x="951903" y="136613"/>
                  </a:lnTo>
                  <a:lnTo>
                    <a:pt x="947889" y="139687"/>
                  </a:lnTo>
                  <a:lnTo>
                    <a:pt x="940638" y="141605"/>
                  </a:lnTo>
                  <a:lnTo>
                    <a:pt x="929678" y="142265"/>
                  </a:lnTo>
                  <a:lnTo>
                    <a:pt x="914400" y="141109"/>
                  </a:lnTo>
                  <a:lnTo>
                    <a:pt x="898855" y="137795"/>
                  </a:lnTo>
                  <a:lnTo>
                    <a:pt x="883831" y="132588"/>
                  </a:lnTo>
                  <a:lnTo>
                    <a:pt x="870153" y="125780"/>
                  </a:lnTo>
                  <a:lnTo>
                    <a:pt x="850569" y="170103"/>
                  </a:lnTo>
                  <a:lnTo>
                    <a:pt x="866216" y="177673"/>
                  </a:lnTo>
                  <a:lnTo>
                    <a:pt x="885317" y="183540"/>
                  </a:lnTo>
                  <a:lnTo>
                    <a:pt x="906703" y="187312"/>
                  </a:lnTo>
                  <a:lnTo>
                    <a:pt x="929170" y="188658"/>
                  </a:lnTo>
                  <a:lnTo>
                    <a:pt x="965898" y="183794"/>
                  </a:lnTo>
                  <a:lnTo>
                    <a:pt x="992149" y="170611"/>
                  </a:lnTo>
                  <a:lnTo>
                    <a:pt x="1007922" y="151257"/>
                  </a:lnTo>
                  <a:lnTo>
                    <a:pt x="1013193" y="127838"/>
                  </a:lnTo>
                  <a:close/>
                </a:path>
                <a:path w="2211069" h="189230">
                  <a:moveTo>
                    <a:pt x="1192428" y="4305"/>
                  </a:moveTo>
                  <a:lnTo>
                    <a:pt x="1025931" y="4305"/>
                  </a:lnTo>
                  <a:lnTo>
                    <a:pt x="1025931" y="51295"/>
                  </a:lnTo>
                  <a:lnTo>
                    <a:pt x="1078763" y="51295"/>
                  </a:lnTo>
                  <a:lnTo>
                    <a:pt x="1078763" y="184645"/>
                  </a:lnTo>
                  <a:lnTo>
                    <a:pt x="1139596" y="184645"/>
                  </a:lnTo>
                  <a:lnTo>
                    <a:pt x="1139596" y="51295"/>
                  </a:lnTo>
                  <a:lnTo>
                    <a:pt x="1192428" y="51295"/>
                  </a:lnTo>
                  <a:lnTo>
                    <a:pt x="1192428" y="4305"/>
                  </a:lnTo>
                  <a:close/>
                </a:path>
                <a:path w="2211069" h="189230">
                  <a:moveTo>
                    <a:pt x="1410258" y="94335"/>
                  </a:moveTo>
                  <a:lnTo>
                    <a:pt x="1402626" y="56540"/>
                  </a:lnTo>
                  <a:lnTo>
                    <a:pt x="1349159" y="7061"/>
                  </a:lnTo>
                  <a:lnTo>
                    <a:pt x="1348930" y="7023"/>
                  </a:lnTo>
                  <a:lnTo>
                    <a:pt x="1348930" y="94335"/>
                  </a:lnTo>
                  <a:lnTo>
                    <a:pt x="1345755" y="113233"/>
                  </a:lnTo>
                  <a:lnTo>
                    <a:pt x="1337106" y="127419"/>
                  </a:lnTo>
                  <a:lnTo>
                    <a:pt x="1324241" y="136334"/>
                  </a:lnTo>
                  <a:lnTo>
                    <a:pt x="1308455" y="139433"/>
                  </a:lnTo>
                  <a:lnTo>
                    <a:pt x="1292682" y="136334"/>
                  </a:lnTo>
                  <a:lnTo>
                    <a:pt x="1279829" y="127419"/>
                  </a:lnTo>
                  <a:lnTo>
                    <a:pt x="1271168" y="113233"/>
                  </a:lnTo>
                  <a:lnTo>
                    <a:pt x="1268006" y="94335"/>
                  </a:lnTo>
                  <a:lnTo>
                    <a:pt x="1271168" y="75438"/>
                  </a:lnTo>
                  <a:lnTo>
                    <a:pt x="1279829" y="61239"/>
                  </a:lnTo>
                  <a:lnTo>
                    <a:pt x="1292682" y="52324"/>
                  </a:lnTo>
                  <a:lnTo>
                    <a:pt x="1308455" y="49225"/>
                  </a:lnTo>
                  <a:lnTo>
                    <a:pt x="1324241" y="52324"/>
                  </a:lnTo>
                  <a:lnTo>
                    <a:pt x="1337106" y="61239"/>
                  </a:lnTo>
                  <a:lnTo>
                    <a:pt x="1345755" y="75438"/>
                  </a:lnTo>
                  <a:lnTo>
                    <a:pt x="1348930" y="94335"/>
                  </a:lnTo>
                  <a:lnTo>
                    <a:pt x="1348930" y="7023"/>
                  </a:lnTo>
                  <a:lnTo>
                    <a:pt x="1308455" y="0"/>
                  </a:lnTo>
                  <a:lnTo>
                    <a:pt x="1267764" y="7061"/>
                  </a:lnTo>
                  <a:lnTo>
                    <a:pt x="1214297" y="56540"/>
                  </a:lnTo>
                  <a:lnTo>
                    <a:pt x="1206652" y="94335"/>
                  </a:lnTo>
                  <a:lnTo>
                    <a:pt x="1214297" y="132118"/>
                  </a:lnTo>
                  <a:lnTo>
                    <a:pt x="1235519" y="161988"/>
                  </a:lnTo>
                  <a:lnTo>
                    <a:pt x="1267764" y="181610"/>
                  </a:lnTo>
                  <a:lnTo>
                    <a:pt x="1308455" y="188658"/>
                  </a:lnTo>
                  <a:lnTo>
                    <a:pt x="1349159" y="181610"/>
                  </a:lnTo>
                  <a:lnTo>
                    <a:pt x="1381404" y="161988"/>
                  </a:lnTo>
                  <a:lnTo>
                    <a:pt x="1397431" y="139433"/>
                  </a:lnTo>
                  <a:lnTo>
                    <a:pt x="1402626" y="132118"/>
                  </a:lnTo>
                  <a:lnTo>
                    <a:pt x="1410258" y="94335"/>
                  </a:lnTo>
                  <a:close/>
                </a:path>
                <a:path w="2211069" h="189230">
                  <a:moveTo>
                    <a:pt x="1613954" y="184531"/>
                  </a:moveTo>
                  <a:lnTo>
                    <a:pt x="1583093" y="139179"/>
                  </a:lnTo>
                  <a:lnTo>
                    <a:pt x="1576070" y="128866"/>
                  </a:lnTo>
                  <a:lnTo>
                    <a:pt x="1590522" y="118986"/>
                  </a:lnTo>
                  <a:lnTo>
                    <a:pt x="1601203" y="106121"/>
                  </a:lnTo>
                  <a:lnTo>
                    <a:pt x="1606613" y="93294"/>
                  </a:lnTo>
                  <a:lnTo>
                    <a:pt x="1607820" y="90449"/>
                  </a:lnTo>
                  <a:lnTo>
                    <a:pt x="1605775" y="51028"/>
                  </a:lnTo>
                  <a:lnTo>
                    <a:pt x="1561922" y="8890"/>
                  </a:lnTo>
                  <a:lnTo>
                    <a:pt x="1548752" y="7048"/>
                  </a:lnTo>
                  <a:lnTo>
                    <a:pt x="1548752" y="72161"/>
                  </a:lnTo>
                  <a:lnTo>
                    <a:pt x="1547241" y="81013"/>
                  </a:lnTo>
                  <a:lnTo>
                    <a:pt x="1542669" y="87655"/>
                  </a:lnTo>
                  <a:lnTo>
                    <a:pt x="1534947" y="91846"/>
                  </a:lnTo>
                  <a:lnTo>
                    <a:pt x="1524012" y="93294"/>
                  </a:lnTo>
                  <a:lnTo>
                    <a:pt x="1501851" y="93294"/>
                  </a:lnTo>
                  <a:lnTo>
                    <a:pt x="1501851" y="51028"/>
                  </a:lnTo>
                  <a:lnTo>
                    <a:pt x="1524012" y="51028"/>
                  </a:lnTo>
                  <a:lnTo>
                    <a:pt x="1534947" y="52489"/>
                  </a:lnTo>
                  <a:lnTo>
                    <a:pt x="1542669" y="56667"/>
                  </a:lnTo>
                  <a:lnTo>
                    <a:pt x="1547241" y="63322"/>
                  </a:lnTo>
                  <a:lnTo>
                    <a:pt x="1548752" y="72161"/>
                  </a:lnTo>
                  <a:lnTo>
                    <a:pt x="1548752" y="7048"/>
                  </a:lnTo>
                  <a:lnTo>
                    <a:pt x="1527873" y="4127"/>
                  </a:lnTo>
                  <a:lnTo>
                    <a:pt x="1441018" y="4127"/>
                  </a:lnTo>
                  <a:lnTo>
                    <a:pt x="1441018" y="184531"/>
                  </a:lnTo>
                  <a:lnTo>
                    <a:pt x="1501851" y="184531"/>
                  </a:lnTo>
                  <a:lnTo>
                    <a:pt x="1501851" y="139179"/>
                  </a:lnTo>
                  <a:lnTo>
                    <a:pt x="1518348" y="139179"/>
                  </a:lnTo>
                  <a:lnTo>
                    <a:pt x="1549019" y="184531"/>
                  </a:lnTo>
                  <a:lnTo>
                    <a:pt x="1613954" y="184531"/>
                  </a:lnTo>
                  <a:close/>
                </a:path>
                <a:path w="2211069" h="189230">
                  <a:moveTo>
                    <a:pt x="1845995" y="184531"/>
                  </a:moveTo>
                  <a:lnTo>
                    <a:pt x="1832254" y="153085"/>
                  </a:lnTo>
                  <a:lnTo>
                    <a:pt x="1813102" y="109283"/>
                  </a:lnTo>
                  <a:lnTo>
                    <a:pt x="1793265" y="63919"/>
                  </a:lnTo>
                  <a:lnTo>
                    <a:pt x="1767128" y="4127"/>
                  </a:lnTo>
                  <a:lnTo>
                    <a:pt x="1754251" y="4127"/>
                  </a:lnTo>
                  <a:lnTo>
                    <a:pt x="1754251" y="109283"/>
                  </a:lnTo>
                  <a:lnTo>
                    <a:pt x="1719199" y="109283"/>
                  </a:lnTo>
                  <a:lnTo>
                    <a:pt x="1736725" y="63919"/>
                  </a:lnTo>
                  <a:lnTo>
                    <a:pt x="1754251" y="109283"/>
                  </a:lnTo>
                  <a:lnTo>
                    <a:pt x="1754251" y="4127"/>
                  </a:lnTo>
                  <a:lnTo>
                    <a:pt x="1707337" y="4127"/>
                  </a:lnTo>
                  <a:lnTo>
                    <a:pt x="1628470" y="184531"/>
                  </a:lnTo>
                  <a:lnTo>
                    <a:pt x="1690331" y="184531"/>
                  </a:lnTo>
                  <a:lnTo>
                    <a:pt x="1702435" y="153085"/>
                  </a:lnTo>
                  <a:lnTo>
                    <a:pt x="1771002" y="153085"/>
                  </a:lnTo>
                  <a:lnTo>
                    <a:pt x="1783105" y="184531"/>
                  </a:lnTo>
                  <a:lnTo>
                    <a:pt x="1845995" y="184531"/>
                  </a:lnTo>
                  <a:close/>
                </a:path>
                <a:path w="2211069" h="189230">
                  <a:moveTo>
                    <a:pt x="2032152" y="34798"/>
                  </a:moveTo>
                  <a:lnTo>
                    <a:pt x="2016544" y="19900"/>
                  </a:lnTo>
                  <a:lnTo>
                    <a:pt x="1997379" y="8991"/>
                  </a:lnTo>
                  <a:lnTo>
                    <a:pt x="1974989" y="2286"/>
                  </a:lnTo>
                  <a:lnTo>
                    <a:pt x="1949665" y="0"/>
                  </a:lnTo>
                  <a:lnTo>
                    <a:pt x="1908606" y="6946"/>
                  </a:lnTo>
                  <a:lnTo>
                    <a:pt x="1876310" y="26390"/>
                  </a:lnTo>
                  <a:lnTo>
                    <a:pt x="1855190" y="56210"/>
                  </a:lnTo>
                  <a:lnTo>
                    <a:pt x="1847608" y="94335"/>
                  </a:lnTo>
                  <a:lnTo>
                    <a:pt x="1855165" y="132448"/>
                  </a:lnTo>
                  <a:lnTo>
                    <a:pt x="1876158" y="162280"/>
                  </a:lnTo>
                  <a:lnTo>
                    <a:pt x="1908060" y="181711"/>
                  </a:lnTo>
                  <a:lnTo>
                    <a:pt x="1948383" y="188658"/>
                  </a:lnTo>
                  <a:lnTo>
                    <a:pt x="1968792" y="187172"/>
                  </a:lnTo>
                  <a:lnTo>
                    <a:pt x="2009203" y="175615"/>
                  </a:lnTo>
                  <a:lnTo>
                    <a:pt x="2026996" y="89433"/>
                  </a:lnTo>
                  <a:lnTo>
                    <a:pt x="1974151" y="89433"/>
                  </a:lnTo>
                  <a:lnTo>
                    <a:pt x="1974151" y="135051"/>
                  </a:lnTo>
                  <a:lnTo>
                    <a:pt x="1966683" y="138137"/>
                  </a:lnTo>
                  <a:lnTo>
                    <a:pt x="1959470" y="139433"/>
                  </a:lnTo>
                  <a:lnTo>
                    <a:pt x="1951990" y="139433"/>
                  </a:lnTo>
                  <a:lnTo>
                    <a:pt x="1934286" y="136194"/>
                  </a:lnTo>
                  <a:lnTo>
                    <a:pt x="1920709" y="127025"/>
                  </a:lnTo>
                  <a:lnTo>
                    <a:pt x="1912023" y="112788"/>
                  </a:lnTo>
                  <a:lnTo>
                    <a:pt x="1908949" y="94335"/>
                  </a:lnTo>
                  <a:lnTo>
                    <a:pt x="1912035" y="75539"/>
                  </a:lnTo>
                  <a:lnTo>
                    <a:pt x="1920811" y="61341"/>
                  </a:lnTo>
                  <a:lnTo>
                    <a:pt x="1934616" y="52362"/>
                  </a:lnTo>
                  <a:lnTo>
                    <a:pt x="1952764" y="49225"/>
                  </a:lnTo>
                  <a:lnTo>
                    <a:pt x="1964232" y="50482"/>
                  </a:lnTo>
                  <a:lnTo>
                    <a:pt x="1974735" y="54216"/>
                  </a:lnTo>
                  <a:lnTo>
                    <a:pt x="1984375" y="60426"/>
                  </a:lnTo>
                  <a:lnTo>
                    <a:pt x="1993226" y="69075"/>
                  </a:lnTo>
                  <a:lnTo>
                    <a:pt x="2032152" y="34798"/>
                  </a:lnTo>
                  <a:close/>
                </a:path>
                <a:path w="2211069" h="189230">
                  <a:moveTo>
                    <a:pt x="2210701" y="138658"/>
                  </a:moveTo>
                  <a:lnTo>
                    <a:pt x="2123617" y="138658"/>
                  </a:lnTo>
                  <a:lnTo>
                    <a:pt x="2123617" y="114528"/>
                  </a:lnTo>
                  <a:lnTo>
                    <a:pt x="2199906" y="114528"/>
                  </a:lnTo>
                  <a:lnTo>
                    <a:pt x="2199906" y="71348"/>
                  </a:lnTo>
                  <a:lnTo>
                    <a:pt x="2123617" y="71348"/>
                  </a:lnTo>
                  <a:lnTo>
                    <a:pt x="2123617" y="49758"/>
                  </a:lnTo>
                  <a:lnTo>
                    <a:pt x="2210473" y="49758"/>
                  </a:lnTo>
                  <a:lnTo>
                    <a:pt x="2210473" y="4038"/>
                  </a:lnTo>
                  <a:lnTo>
                    <a:pt x="2063826" y="4038"/>
                  </a:lnTo>
                  <a:lnTo>
                    <a:pt x="2063826" y="49758"/>
                  </a:lnTo>
                  <a:lnTo>
                    <a:pt x="2063826" y="71348"/>
                  </a:lnTo>
                  <a:lnTo>
                    <a:pt x="2063826" y="114528"/>
                  </a:lnTo>
                  <a:lnTo>
                    <a:pt x="2063826" y="138658"/>
                  </a:lnTo>
                  <a:lnTo>
                    <a:pt x="2063826" y="184378"/>
                  </a:lnTo>
                  <a:lnTo>
                    <a:pt x="2210701" y="184378"/>
                  </a:lnTo>
                  <a:lnTo>
                    <a:pt x="2210701" y="13865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0724077" y="986209"/>
              <a:ext cx="177832" cy="180408"/>
            </a:xfrm>
            <a:prstGeom prst="rect">
              <a:avLst/>
            </a:prstGeom>
          </p:spPr>
        </p:pic>
        <p:sp>
          <p:nvSpPr>
            <p:cNvPr id="19" name="object 19" descr=""/>
            <p:cNvSpPr/>
            <p:nvPr/>
          </p:nvSpPr>
          <p:spPr>
            <a:xfrm>
              <a:off x="10539234" y="986547"/>
              <a:ext cx="150495" cy="180340"/>
            </a:xfrm>
            <a:custGeom>
              <a:avLst/>
              <a:gdLst/>
              <a:ahLst/>
              <a:cxnLst/>
              <a:rect l="l" t="t" r="r" b="b"/>
              <a:pathLst>
                <a:path w="150495" h="180340">
                  <a:moveTo>
                    <a:pt x="149987" y="134620"/>
                  </a:moveTo>
                  <a:lnTo>
                    <a:pt x="59791" y="134620"/>
                  </a:lnTo>
                  <a:lnTo>
                    <a:pt x="59791" y="110490"/>
                  </a:lnTo>
                  <a:lnTo>
                    <a:pt x="136080" y="110490"/>
                  </a:lnTo>
                  <a:lnTo>
                    <a:pt x="136080" y="67310"/>
                  </a:lnTo>
                  <a:lnTo>
                    <a:pt x="59791" y="67310"/>
                  </a:lnTo>
                  <a:lnTo>
                    <a:pt x="59791" y="45720"/>
                  </a:lnTo>
                  <a:lnTo>
                    <a:pt x="146646" y="45720"/>
                  </a:lnTo>
                  <a:lnTo>
                    <a:pt x="146646" y="0"/>
                  </a:lnTo>
                  <a:lnTo>
                    <a:pt x="0" y="0"/>
                  </a:lnTo>
                  <a:lnTo>
                    <a:pt x="0" y="45720"/>
                  </a:lnTo>
                  <a:lnTo>
                    <a:pt x="0" y="67310"/>
                  </a:lnTo>
                  <a:lnTo>
                    <a:pt x="0" y="110490"/>
                  </a:lnTo>
                  <a:lnTo>
                    <a:pt x="0" y="134620"/>
                  </a:lnTo>
                  <a:lnTo>
                    <a:pt x="0" y="180340"/>
                  </a:lnTo>
                  <a:lnTo>
                    <a:pt x="149987" y="180340"/>
                  </a:lnTo>
                  <a:lnTo>
                    <a:pt x="149987" y="13462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0" name="object 2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278703" y="984921"/>
              <a:ext cx="156441" cy="18453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2025-08-12T17:00:43Z</dcterms:created>
  <dcterms:modified xsi:type="dcterms:W3CDTF">2025-08-12T17:00:43Z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2025-07-30T00:00:00Z</vt:filetime>
  </property>
  <property fmtid="{D5CDD505-2E9C-101B-9397-08002B2CF9AE}" pid="3" name="Creator">
    <vt:lpwstr>Adobe InDesign 20.4 (Macintosh)</vt:lpwstr>
  </property>
  <property fmtid="{D5CDD505-2E9C-101B-9397-08002B2CF9AE}" pid="4" name="LastSaved">
    <vt:filetime>2025-08-12T00:00:00Z</vt:filetime>
  </property>
  <property fmtid="{D5CDD505-2E9C-101B-9397-08002B2CF9AE}" pid="5" name="Producer">
    <vt:lpwstr>Adobe PDF Library 17.0</vt:lpwstr>
  </property>
</Properties>
</file>