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4224000" cy="20104100"/>
  <p:notesSz cx="14224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45148" y="18824130"/>
            <a:ext cx="13536930" cy="942340"/>
          </a:xfrm>
          <a:custGeom>
            <a:avLst/>
            <a:gdLst/>
            <a:ahLst/>
            <a:cxnLst/>
            <a:rect l="l" t="t" r="r" b="b"/>
            <a:pathLst>
              <a:path w="13536930" h="942340">
                <a:moveTo>
                  <a:pt x="13536678" y="0"/>
                </a:moveTo>
                <a:lnTo>
                  <a:pt x="0" y="0"/>
                </a:lnTo>
                <a:lnTo>
                  <a:pt x="0" y="941800"/>
                </a:lnTo>
                <a:lnTo>
                  <a:pt x="13536678" y="941800"/>
                </a:lnTo>
                <a:lnTo>
                  <a:pt x="13536678" y="0"/>
                </a:lnTo>
                <a:close/>
              </a:path>
            </a:pathLst>
          </a:custGeom>
          <a:solidFill>
            <a:srgbClr val="F15B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345146" y="18871325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FABBA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345146" y="19713357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FABBA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290974" y="316753"/>
            <a:ext cx="13691869" cy="1368425"/>
          </a:xfrm>
          <a:custGeom>
            <a:avLst/>
            <a:gdLst/>
            <a:ahLst/>
            <a:cxnLst/>
            <a:rect l="l" t="t" r="r" b="b"/>
            <a:pathLst>
              <a:path w="13691869" h="1368425">
                <a:moveTo>
                  <a:pt x="13691634" y="0"/>
                </a:moveTo>
                <a:lnTo>
                  <a:pt x="0" y="0"/>
                </a:lnTo>
                <a:lnTo>
                  <a:pt x="0" y="1367875"/>
                </a:lnTo>
                <a:lnTo>
                  <a:pt x="13691634" y="1367875"/>
                </a:lnTo>
                <a:lnTo>
                  <a:pt x="13691634" y="0"/>
                </a:lnTo>
                <a:close/>
              </a:path>
            </a:pathLst>
          </a:custGeom>
          <a:solidFill>
            <a:srgbClr val="231F20">
              <a:alpha val="25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8162" y="338138"/>
            <a:ext cx="6753425" cy="1218781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338169" y="338142"/>
            <a:ext cx="6735445" cy="1219200"/>
          </a:xfrm>
          <a:custGeom>
            <a:avLst/>
            <a:gdLst/>
            <a:ahLst/>
            <a:cxnLst/>
            <a:rect l="l" t="t" r="r" b="b"/>
            <a:pathLst>
              <a:path w="6735445" h="1219200">
                <a:moveTo>
                  <a:pt x="0" y="1218770"/>
                </a:moveTo>
                <a:lnTo>
                  <a:pt x="6735317" y="1218770"/>
                </a:lnTo>
                <a:lnTo>
                  <a:pt x="6735317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8D3030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338169" y="338142"/>
            <a:ext cx="6735445" cy="1219200"/>
          </a:xfrm>
          <a:custGeom>
            <a:avLst/>
            <a:gdLst/>
            <a:ahLst/>
            <a:cxnLst/>
            <a:rect l="l" t="t" r="r" b="b"/>
            <a:pathLst>
              <a:path w="6735445" h="1219200">
                <a:moveTo>
                  <a:pt x="0" y="1218770"/>
                </a:moveTo>
                <a:lnTo>
                  <a:pt x="6735317" y="1218770"/>
                </a:lnTo>
                <a:lnTo>
                  <a:pt x="6735317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338169" y="338142"/>
            <a:ext cx="6735445" cy="1219200"/>
          </a:xfrm>
          <a:custGeom>
            <a:avLst/>
            <a:gdLst/>
            <a:ahLst/>
            <a:cxnLst/>
            <a:rect l="l" t="t" r="r" b="b"/>
            <a:pathLst>
              <a:path w="6735445" h="1219200">
                <a:moveTo>
                  <a:pt x="0" y="1218770"/>
                </a:moveTo>
                <a:lnTo>
                  <a:pt x="6735317" y="1218770"/>
                </a:lnTo>
                <a:lnTo>
                  <a:pt x="6735317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8D303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bg 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73486" y="338138"/>
            <a:ext cx="6808339" cy="1218781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073480" y="338142"/>
            <a:ext cx="6808470" cy="1219200"/>
          </a:xfrm>
          <a:custGeom>
            <a:avLst/>
            <a:gdLst/>
            <a:ahLst/>
            <a:cxnLst/>
            <a:rect l="l" t="t" r="r" b="b"/>
            <a:pathLst>
              <a:path w="6808469" h="1219200">
                <a:moveTo>
                  <a:pt x="0" y="1218770"/>
                </a:moveTo>
                <a:lnTo>
                  <a:pt x="0" y="0"/>
                </a:lnTo>
                <a:lnTo>
                  <a:pt x="6808340" y="0"/>
                </a:lnTo>
                <a:lnTo>
                  <a:pt x="6808340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8D3030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g object 26"/>
          <p:cNvSpPr/>
          <p:nvPr/>
        </p:nvSpPr>
        <p:spPr>
          <a:xfrm>
            <a:off x="7073504" y="338142"/>
            <a:ext cx="6808470" cy="1219200"/>
          </a:xfrm>
          <a:custGeom>
            <a:avLst/>
            <a:gdLst/>
            <a:ahLst/>
            <a:cxnLst/>
            <a:rect l="l" t="t" r="r" b="b"/>
            <a:pathLst>
              <a:path w="6808469" h="1219200">
                <a:moveTo>
                  <a:pt x="0" y="1218770"/>
                </a:moveTo>
                <a:lnTo>
                  <a:pt x="0" y="0"/>
                </a:lnTo>
                <a:lnTo>
                  <a:pt x="6808316" y="0"/>
                </a:lnTo>
                <a:lnTo>
                  <a:pt x="6808316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g object 27"/>
          <p:cNvSpPr/>
          <p:nvPr/>
        </p:nvSpPr>
        <p:spPr>
          <a:xfrm>
            <a:off x="7073480" y="338142"/>
            <a:ext cx="6808470" cy="1219200"/>
          </a:xfrm>
          <a:custGeom>
            <a:avLst/>
            <a:gdLst/>
            <a:ahLst/>
            <a:cxnLst/>
            <a:rect l="l" t="t" r="r" b="b"/>
            <a:pathLst>
              <a:path w="6808469" h="1219200">
                <a:moveTo>
                  <a:pt x="0" y="1218770"/>
                </a:moveTo>
                <a:lnTo>
                  <a:pt x="0" y="0"/>
                </a:lnTo>
                <a:lnTo>
                  <a:pt x="6808340" y="0"/>
                </a:lnTo>
                <a:lnTo>
                  <a:pt x="6808340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8D303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g object 28"/>
          <p:cNvSpPr/>
          <p:nvPr/>
        </p:nvSpPr>
        <p:spPr>
          <a:xfrm>
            <a:off x="338169" y="338137"/>
            <a:ext cx="13543915" cy="1219200"/>
          </a:xfrm>
          <a:custGeom>
            <a:avLst/>
            <a:gdLst/>
            <a:ahLst/>
            <a:cxnLst/>
            <a:rect l="l" t="t" r="r" b="b"/>
            <a:pathLst>
              <a:path w="13543915" h="1219200">
                <a:moveTo>
                  <a:pt x="13543657" y="0"/>
                </a:moveTo>
                <a:lnTo>
                  <a:pt x="0" y="0"/>
                </a:lnTo>
                <a:lnTo>
                  <a:pt x="0" y="1218770"/>
                </a:lnTo>
                <a:lnTo>
                  <a:pt x="13543657" y="1218770"/>
                </a:lnTo>
                <a:lnTo>
                  <a:pt x="13543657" y="0"/>
                </a:lnTo>
                <a:close/>
              </a:path>
            </a:pathLst>
          </a:custGeom>
          <a:solidFill>
            <a:srgbClr val="6D6E71">
              <a:alpha val="6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" name="bg 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8169" y="338138"/>
            <a:ext cx="11201788" cy="1218770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38169" y="338138"/>
            <a:ext cx="6033562" cy="1218770"/>
          </a:xfrm>
          <a:prstGeom prst="rect">
            <a:avLst/>
          </a:prstGeom>
        </p:spPr>
      </p:pic>
      <p:sp>
        <p:nvSpPr>
          <p:cNvPr id="31" name="bg object 31"/>
          <p:cNvSpPr/>
          <p:nvPr/>
        </p:nvSpPr>
        <p:spPr>
          <a:xfrm>
            <a:off x="1008681" y="740294"/>
            <a:ext cx="1751964" cy="414020"/>
          </a:xfrm>
          <a:custGeom>
            <a:avLst/>
            <a:gdLst/>
            <a:ahLst/>
            <a:cxnLst/>
            <a:rect l="l" t="t" r="r" b="b"/>
            <a:pathLst>
              <a:path w="1751964" h="414019">
                <a:moveTo>
                  <a:pt x="1725185" y="8165"/>
                </a:moveTo>
                <a:lnTo>
                  <a:pt x="1342649" y="8165"/>
                </a:lnTo>
                <a:lnTo>
                  <a:pt x="1342649" y="35568"/>
                </a:lnTo>
                <a:lnTo>
                  <a:pt x="1367484" y="38520"/>
                </a:lnTo>
                <a:lnTo>
                  <a:pt x="1383465" y="47376"/>
                </a:lnTo>
                <a:lnTo>
                  <a:pt x="1392011" y="62137"/>
                </a:lnTo>
                <a:lnTo>
                  <a:pt x="1394544" y="82805"/>
                </a:lnTo>
                <a:lnTo>
                  <a:pt x="1394544" y="328297"/>
                </a:lnTo>
                <a:lnTo>
                  <a:pt x="1391519" y="351879"/>
                </a:lnTo>
                <a:lnTo>
                  <a:pt x="1382154" y="367369"/>
                </a:lnTo>
                <a:lnTo>
                  <a:pt x="1366010" y="375862"/>
                </a:lnTo>
                <a:lnTo>
                  <a:pt x="1342649" y="378450"/>
                </a:lnTo>
                <a:lnTo>
                  <a:pt x="1342649" y="405853"/>
                </a:lnTo>
                <a:lnTo>
                  <a:pt x="1733930" y="405853"/>
                </a:lnTo>
                <a:lnTo>
                  <a:pt x="1738793" y="378450"/>
                </a:lnTo>
                <a:lnTo>
                  <a:pt x="1572400" y="378450"/>
                </a:lnTo>
                <a:lnTo>
                  <a:pt x="1533834" y="374705"/>
                </a:lnTo>
                <a:lnTo>
                  <a:pt x="1510957" y="363798"/>
                </a:lnTo>
                <a:lnTo>
                  <a:pt x="1499997" y="346222"/>
                </a:lnTo>
                <a:lnTo>
                  <a:pt x="1497182" y="322469"/>
                </a:lnTo>
                <a:lnTo>
                  <a:pt x="1497182" y="210507"/>
                </a:lnTo>
                <a:lnTo>
                  <a:pt x="1682029" y="210507"/>
                </a:lnTo>
                <a:lnTo>
                  <a:pt x="1682029" y="183099"/>
                </a:lnTo>
                <a:lnTo>
                  <a:pt x="1497182" y="183099"/>
                </a:lnTo>
                <a:lnTo>
                  <a:pt x="1497182" y="35568"/>
                </a:lnTo>
                <a:lnTo>
                  <a:pt x="1725185" y="35568"/>
                </a:lnTo>
                <a:lnTo>
                  <a:pt x="1725185" y="8165"/>
                </a:lnTo>
                <a:close/>
              </a:path>
              <a:path w="1751964" h="414019">
                <a:moveTo>
                  <a:pt x="1751419" y="307306"/>
                </a:moveTo>
                <a:lnTo>
                  <a:pt x="1711186" y="307306"/>
                </a:lnTo>
                <a:lnTo>
                  <a:pt x="1675889" y="343514"/>
                </a:lnTo>
                <a:lnTo>
                  <a:pt x="1643544" y="365182"/>
                </a:lnTo>
                <a:lnTo>
                  <a:pt x="1610324" y="375697"/>
                </a:lnTo>
                <a:lnTo>
                  <a:pt x="1572400" y="378450"/>
                </a:lnTo>
                <a:lnTo>
                  <a:pt x="1738793" y="378450"/>
                </a:lnTo>
                <a:lnTo>
                  <a:pt x="1751419" y="307306"/>
                </a:lnTo>
                <a:close/>
              </a:path>
              <a:path w="1751964" h="414019">
                <a:moveTo>
                  <a:pt x="1682029" y="210507"/>
                </a:moveTo>
                <a:lnTo>
                  <a:pt x="1564240" y="210507"/>
                </a:lnTo>
                <a:lnTo>
                  <a:pt x="1594341" y="212639"/>
                </a:lnTo>
                <a:lnTo>
                  <a:pt x="1616572" y="220566"/>
                </a:lnTo>
                <a:lnTo>
                  <a:pt x="1632463" y="236583"/>
                </a:lnTo>
                <a:lnTo>
                  <a:pt x="1643543" y="262987"/>
                </a:lnTo>
                <a:lnTo>
                  <a:pt x="1682029" y="262987"/>
                </a:lnTo>
                <a:lnTo>
                  <a:pt x="1682029" y="210507"/>
                </a:lnTo>
                <a:close/>
              </a:path>
              <a:path w="1751964" h="414019">
                <a:moveTo>
                  <a:pt x="1682029" y="134115"/>
                </a:moveTo>
                <a:lnTo>
                  <a:pt x="1643543" y="134115"/>
                </a:lnTo>
                <a:lnTo>
                  <a:pt x="1634722" y="156530"/>
                </a:lnTo>
                <a:lnTo>
                  <a:pt x="1620218" y="171728"/>
                </a:lnTo>
                <a:lnTo>
                  <a:pt x="1598280" y="180365"/>
                </a:lnTo>
                <a:lnTo>
                  <a:pt x="1567157" y="183099"/>
                </a:lnTo>
                <a:lnTo>
                  <a:pt x="1682029" y="183099"/>
                </a:lnTo>
                <a:lnTo>
                  <a:pt x="1682029" y="134115"/>
                </a:lnTo>
                <a:close/>
              </a:path>
              <a:path w="1751964" h="414019">
                <a:moveTo>
                  <a:pt x="1725185" y="35568"/>
                </a:moveTo>
                <a:lnTo>
                  <a:pt x="1579397" y="35568"/>
                </a:lnTo>
                <a:lnTo>
                  <a:pt x="1611834" y="37919"/>
                </a:lnTo>
                <a:lnTo>
                  <a:pt x="1638149" y="46503"/>
                </a:lnTo>
                <a:lnTo>
                  <a:pt x="1662058" y="63614"/>
                </a:lnTo>
                <a:lnTo>
                  <a:pt x="1687278" y="91549"/>
                </a:lnTo>
                <a:lnTo>
                  <a:pt x="1725185" y="91549"/>
                </a:lnTo>
                <a:lnTo>
                  <a:pt x="1725185" y="35568"/>
                </a:lnTo>
                <a:close/>
              </a:path>
              <a:path w="1751964" h="414019">
                <a:moveTo>
                  <a:pt x="1119531" y="0"/>
                </a:moveTo>
                <a:lnTo>
                  <a:pt x="1065542" y="4579"/>
                </a:lnTo>
                <a:lnTo>
                  <a:pt x="1018265" y="17612"/>
                </a:lnTo>
                <a:lnTo>
                  <a:pt x="977849" y="38038"/>
                </a:lnTo>
                <a:lnTo>
                  <a:pt x="944444" y="64799"/>
                </a:lnTo>
                <a:lnTo>
                  <a:pt x="918202" y="96836"/>
                </a:lnTo>
                <a:lnTo>
                  <a:pt x="899271" y="133090"/>
                </a:lnTo>
                <a:lnTo>
                  <a:pt x="887803" y="172500"/>
                </a:lnTo>
                <a:lnTo>
                  <a:pt x="883947" y="214009"/>
                </a:lnTo>
                <a:lnTo>
                  <a:pt x="888012" y="258238"/>
                </a:lnTo>
                <a:lnTo>
                  <a:pt x="899956" y="297567"/>
                </a:lnTo>
                <a:lnTo>
                  <a:pt x="919403" y="331691"/>
                </a:lnTo>
                <a:lnTo>
                  <a:pt x="945977" y="360300"/>
                </a:lnTo>
                <a:lnTo>
                  <a:pt x="979303" y="383087"/>
                </a:lnTo>
                <a:lnTo>
                  <a:pt x="1019005" y="399745"/>
                </a:lnTo>
                <a:lnTo>
                  <a:pt x="1064705" y="409965"/>
                </a:lnTo>
                <a:lnTo>
                  <a:pt x="1116030" y="413440"/>
                </a:lnTo>
                <a:lnTo>
                  <a:pt x="1159145" y="411287"/>
                </a:lnTo>
                <a:lnTo>
                  <a:pt x="1205387" y="405500"/>
                </a:lnTo>
                <a:lnTo>
                  <a:pt x="1248570" y="397091"/>
                </a:lnTo>
                <a:lnTo>
                  <a:pt x="1282505" y="387069"/>
                </a:lnTo>
                <a:lnTo>
                  <a:pt x="1282504" y="386031"/>
                </a:lnTo>
                <a:lnTo>
                  <a:pt x="1131193" y="386031"/>
                </a:lnTo>
                <a:lnTo>
                  <a:pt x="1091856" y="380440"/>
                </a:lnTo>
                <a:lnTo>
                  <a:pt x="1032135" y="337413"/>
                </a:lnTo>
                <a:lnTo>
                  <a:pt x="1012626" y="301110"/>
                </a:lnTo>
                <a:lnTo>
                  <a:pt x="1000599" y="255705"/>
                </a:lnTo>
                <a:lnTo>
                  <a:pt x="996493" y="201763"/>
                </a:lnTo>
                <a:lnTo>
                  <a:pt x="1001535" y="140412"/>
                </a:lnTo>
                <a:lnTo>
                  <a:pt x="1016300" y="92104"/>
                </a:lnTo>
                <a:lnTo>
                  <a:pt x="1040701" y="56368"/>
                </a:lnTo>
                <a:lnTo>
                  <a:pt x="1074041" y="34737"/>
                </a:lnTo>
                <a:lnTo>
                  <a:pt x="1116030" y="27408"/>
                </a:lnTo>
                <a:lnTo>
                  <a:pt x="1264842" y="27408"/>
                </a:lnTo>
                <a:lnTo>
                  <a:pt x="1250471" y="20662"/>
                </a:lnTo>
                <a:lnTo>
                  <a:pt x="1210235" y="9474"/>
                </a:lnTo>
                <a:lnTo>
                  <a:pt x="1165319" y="2441"/>
                </a:lnTo>
                <a:lnTo>
                  <a:pt x="1119531" y="0"/>
                </a:lnTo>
                <a:close/>
              </a:path>
              <a:path w="1751964" h="414019">
                <a:moveTo>
                  <a:pt x="1327087" y="210507"/>
                </a:moveTo>
                <a:lnTo>
                  <a:pt x="1134962" y="210507"/>
                </a:lnTo>
                <a:lnTo>
                  <a:pt x="1134962" y="237910"/>
                </a:lnTo>
                <a:lnTo>
                  <a:pt x="1155314" y="240847"/>
                </a:lnTo>
                <a:lnTo>
                  <a:pt x="1168906" y="249480"/>
                </a:lnTo>
                <a:lnTo>
                  <a:pt x="1176695" y="263545"/>
                </a:lnTo>
                <a:lnTo>
                  <a:pt x="1179640" y="282778"/>
                </a:lnTo>
                <a:lnTo>
                  <a:pt x="1179675" y="375288"/>
                </a:lnTo>
                <a:lnTo>
                  <a:pt x="1168484" y="379934"/>
                </a:lnTo>
                <a:lnTo>
                  <a:pt x="1156872" y="383297"/>
                </a:lnTo>
                <a:lnTo>
                  <a:pt x="1144542" y="385342"/>
                </a:lnTo>
                <a:lnTo>
                  <a:pt x="1131193" y="386031"/>
                </a:lnTo>
                <a:lnTo>
                  <a:pt x="1282504" y="386031"/>
                </a:lnTo>
                <a:lnTo>
                  <a:pt x="1282415" y="282778"/>
                </a:lnTo>
                <a:lnTo>
                  <a:pt x="1306735" y="240847"/>
                </a:lnTo>
                <a:lnTo>
                  <a:pt x="1327087" y="237910"/>
                </a:lnTo>
                <a:lnTo>
                  <a:pt x="1327087" y="210507"/>
                </a:lnTo>
                <a:close/>
              </a:path>
              <a:path w="1751964" h="414019">
                <a:moveTo>
                  <a:pt x="1264842" y="27408"/>
                </a:moveTo>
                <a:lnTo>
                  <a:pt x="1116030" y="27408"/>
                </a:lnTo>
                <a:lnTo>
                  <a:pt x="1157753" y="35635"/>
                </a:lnTo>
                <a:lnTo>
                  <a:pt x="1195702" y="58239"/>
                </a:lnTo>
                <a:lnTo>
                  <a:pt x="1227636" y="92104"/>
                </a:lnTo>
                <a:lnTo>
                  <a:pt x="1251314" y="134115"/>
                </a:lnTo>
                <a:lnTo>
                  <a:pt x="1282224" y="134115"/>
                </a:lnTo>
                <a:lnTo>
                  <a:pt x="1282224" y="35635"/>
                </a:lnTo>
                <a:lnTo>
                  <a:pt x="1282367" y="35635"/>
                </a:lnTo>
                <a:lnTo>
                  <a:pt x="1264842" y="27408"/>
                </a:lnTo>
                <a:close/>
              </a:path>
              <a:path w="1751964" h="414019">
                <a:moveTo>
                  <a:pt x="705983" y="8165"/>
                </a:moveTo>
                <a:lnTo>
                  <a:pt x="596933" y="8165"/>
                </a:lnTo>
                <a:lnTo>
                  <a:pt x="610348" y="35568"/>
                </a:lnTo>
                <a:lnTo>
                  <a:pt x="496054" y="326555"/>
                </a:lnTo>
                <a:lnTo>
                  <a:pt x="487390" y="345404"/>
                </a:lnTo>
                <a:lnTo>
                  <a:pt x="476157" y="360152"/>
                </a:lnTo>
                <a:lnTo>
                  <a:pt x="459566" y="371076"/>
                </a:lnTo>
                <a:lnTo>
                  <a:pt x="434830" y="378450"/>
                </a:lnTo>
                <a:lnTo>
                  <a:pt x="434830" y="405853"/>
                </a:lnTo>
                <a:lnTo>
                  <a:pt x="571862" y="405853"/>
                </a:lnTo>
                <a:lnTo>
                  <a:pt x="571862" y="378450"/>
                </a:lnTo>
                <a:lnTo>
                  <a:pt x="549301" y="371395"/>
                </a:lnTo>
                <a:lnTo>
                  <a:pt x="537018" y="357017"/>
                </a:lnTo>
                <a:lnTo>
                  <a:pt x="534139" y="336298"/>
                </a:lnTo>
                <a:lnTo>
                  <a:pt x="539789" y="310223"/>
                </a:lnTo>
                <a:lnTo>
                  <a:pt x="565897" y="237910"/>
                </a:lnTo>
                <a:lnTo>
                  <a:pt x="795309" y="237910"/>
                </a:lnTo>
                <a:lnTo>
                  <a:pt x="784654" y="210507"/>
                </a:lnTo>
                <a:lnTo>
                  <a:pt x="575793" y="210507"/>
                </a:lnTo>
                <a:lnTo>
                  <a:pt x="623757" y="75223"/>
                </a:lnTo>
                <a:lnTo>
                  <a:pt x="732056" y="75223"/>
                </a:lnTo>
                <a:lnTo>
                  <a:pt x="705983" y="8165"/>
                </a:lnTo>
                <a:close/>
              </a:path>
              <a:path w="1751964" h="414019">
                <a:moveTo>
                  <a:pt x="795309" y="237910"/>
                </a:moveTo>
                <a:lnTo>
                  <a:pt x="687546" y="237910"/>
                </a:lnTo>
                <a:lnTo>
                  <a:pt x="721146" y="323638"/>
                </a:lnTo>
                <a:lnTo>
                  <a:pt x="727159" y="346716"/>
                </a:lnTo>
                <a:lnTo>
                  <a:pt x="723769" y="363069"/>
                </a:lnTo>
                <a:lnTo>
                  <a:pt x="710318" y="373410"/>
                </a:lnTo>
                <a:lnTo>
                  <a:pt x="686150" y="378450"/>
                </a:lnTo>
                <a:lnTo>
                  <a:pt x="686150" y="405853"/>
                </a:lnTo>
                <a:lnTo>
                  <a:pt x="883255" y="405853"/>
                </a:lnTo>
                <a:lnTo>
                  <a:pt x="883255" y="378450"/>
                </a:lnTo>
                <a:lnTo>
                  <a:pt x="866864" y="375653"/>
                </a:lnTo>
                <a:lnTo>
                  <a:pt x="853151" y="367006"/>
                </a:lnTo>
                <a:lnTo>
                  <a:pt x="841517" y="352128"/>
                </a:lnTo>
                <a:lnTo>
                  <a:pt x="831360" y="330635"/>
                </a:lnTo>
                <a:lnTo>
                  <a:pt x="795309" y="237910"/>
                </a:lnTo>
                <a:close/>
              </a:path>
              <a:path w="1751964" h="414019">
                <a:moveTo>
                  <a:pt x="732056" y="75223"/>
                </a:moveTo>
                <a:lnTo>
                  <a:pt x="623757" y="75223"/>
                </a:lnTo>
                <a:lnTo>
                  <a:pt x="677119" y="210507"/>
                </a:lnTo>
                <a:lnTo>
                  <a:pt x="784654" y="210507"/>
                </a:lnTo>
                <a:lnTo>
                  <a:pt x="732056" y="75223"/>
                </a:lnTo>
                <a:close/>
              </a:path>
              <a:path w="1751964" h="414019">
                <a:moveTo>
                  <a:pt x="382530" y="8165"/>
                </a:moveTo>
                <a:lnTo>
                  <a:pt x="0" y="8165"/>
                </a:lnTo>
                <a:lnTo>
                  <a:pt x="0" y="35568"/>
                </a:lnTo>
                <a:lnTo>
                  <a:pt x="24835" y="38520"/>
                </a:lnTo>
                <a:lnTo>
                  <a:pt x="40815" y="47376"/>
                </a:lnTo>
                <a:lnTo>
                  <a:pt x="49361" y="62137"/>
                </a:lnTo>
                <a:lnTo>
                  <a:pt x="51894" y="82805"/>
                </a:lnTo>
                <a:lnTo>
                  <a:pt x="51894" y="328297"/>
                </a:lnTo>
                <a:lnTo>
                  <a:pt x="48870" y="351879"/>
                </a:lnTo>
                <a:lnTo>
                  <a:pt x="39504" y="367369"/>
                </a:lnTo>
                <a:lnTo>
                  <a:pt x="23360" y="375862"/>
                </a:lnTo>
                <a:lnTo>
                  <a:pt x="0" y="378450"/>
                </a:lnTo>
                <a:lnTo>
                  <a:pt x="0" y="405853"/>
                </a:lnTo>
                <a:lnTo>
                  <a:pt x="391274" y="405853"/>
                </a:lnTo>
                <a:lnTo>
                  <a:pt x="396139" y="378450"/>
                </a:lnTo>
                <a:lnTo>
                  <a:pt x="229750" y="378450"/>
                </a:lnTo>
                <a:lnTo>
                  <a:pt x="191181" y="374705"/>
                </a:lnTo>
                <a:lnTo>
                  <a:pt x="168303" y="363798"/>
                </a:lnTo>
                <a:lnTo>
                  <a:pt x="157342" y="346222"/>
                </a:lnTo>
                <a:lnTo>
                  <a:pt x="154527" y="322469"/>
                </a:lnTo>
                <a:lnTo>
                  <a:pt x="154527" y="210507"/>
                </a:lnTo>
                <a:lnTo>
                  <a:pt x="339374" y="210507"/>
                </a:lnTo>
                <a:lnTo>
                  <a:pt x="339374" y="183099"/>
                </a:lnTo>
                <a:lnTo>
                  <a:pt x="154527" y="183099"/>
                </a:lnTo>
                <a:lnTo>
                  <a:pt x="154527" y="35568"/>
                </a:lnTo>
                <a:lnTo>
                  <a:pt x="382530" y="35568"/>
                </a:lnTo>
                <a:lnTo>
                  <a:pt x="382530" y="8165"/>
                </a:lnTo>
                <a:close/>
              </a:path>
              <a:path w="1751964" h="414019">
                <a:moveTo>
                  <a:pt x="408769" y="307306"/>
                </a:moveTo>
                <a:lnTo>
                  <a:pt x="368536" y="307306"/>
                </a:lnTo>
                <a:lnTo>
                  <a:pt x="333238" y="343514"/>
                </a:lnTo>
                <a:lnTo>
                  <a:pt x="300892" y="365182"/>
                </a:lnTo>
                <a:lnTo>
                  <a:pt x="267672" y="375697"/>
                </a:lnTo>
                <a:lnTo>
                  <a:pt x="229750" y="378450"/>
                </a:lnTo>
                <a:lnTo>
                  <a:pt x="396139" y="378450"/>
                </a:lnTo>
                <a:lnTo>
                  <a:pt x="408769" y="307306"/>
                </a:lnTo>
                <a:close/>
              </a:path>
              <a:path w="1751964" h="414019">
                <a:moveTo>
                  <a:pt x="339374" y="210507"/>
                </a:moveTo>
                <a:lnTo>
                  <a:pt x="221584" y="210507"/>
                </a:lnTo>
                <a:lnTo>
                  <a:pt x="251688" y="212639"/>
                </a:lnTo>
                <a:lnTo>
                  <a:pt x="273919" y="220566"/>
                </a:lnTo>
                <a:lnTo>
                  <a:pt x="289809" y="236583"/>
                </a:lnTo>
                <a:lnTo>
                  <a:pt x="300888" y="262987"/>
                </a:lnTo>
                <a:lnTo>
                  <a:pt x="339374" y="262987"/>
                </a:lnTo>
                <a:lnTo>
                  <a:pt x="339374" y="210507"/>
                </a:lnTo>
                <a:close/>
              </a:path>
              <a:path w="1751964" h="414019">
                <a:moveTo>
                  <a:pt x="339374" y="134115"/>
                </a:moveTo>
                <a:lnTo>
                  <a:pt x="300888" y="134115"/>
                </a:lnTo>
                <a:lnTo>
                  <a:pt x="292070" y="156530"/>
                </a:lnTo>
                <a:lnTo>
                  <a:pt x="277565" y="171728"/>
                </a:lnTo>
                <a:lnTo>
                  <a:pt x="255625" y="180365"/>
                </a:lnTo>
                <a:lnTo>
                  <a:pt x="224501" y="183099"/>
                </a:lnTo>
                <a:lnTo>
                  <a:pt x="339374" y="183099"/>
                </a:lnTo>
                <a:lnTo>
                  <a:pt x="339374" y="134115"/>
                </a:lnTo>
                <a:close/>
              </a:path>
              <a:path w="1751964" h="414019">
                <a:moveTo>
                  <a:pt x="382530" y="35568"/>
                </a:moveTo>
                <a:lnTo>
                  <a:pt x="236747" y="35568"/>
                </a:lnTo>
                <a:lnTo>
                  <a:pt x="269181" y="37919"/>
                </a:lnTo>
                <a:lnTo>
                  <a:pt x="295495" y="46503"/>
                </a:lnTo>
                <a:lnTo>
                  <a:pt x="319405" y="63614"/>
                </a:lnTo>
                <a:lnTo>
                  <a:pt x="344629" y="91549"/>
                </a:lnTo>
                <a:lnTo>
                  <a:pt x="382530" y="91549"/>
                </a:lnTo>
                <a:lnTo>
                  <a:pt x="382530" y="355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836160" y="18696814"/>
            <a:ext cx="455168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576112" y="18996012"/>
            <a:ext cx="3075305" cy="598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750" spc="-375" b="1">
                <a:solidFill>
                  <a:srgbClr val="FFFFFF"/>
                </a:solidFill>
                <a:latin typeface="Arial"/>
                <a:cs typeface="Arial"/>
              </a:rPr>
              <a:t>EAGEGET.ORG</a:t>
            </a:r>
            <a:endParaRPr sz="3750">
              <a:latin typeface="Arial"/>
              <a:cs typeface="Arial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338169" y="338150"/>
            <a:ext cx="13543915" cy="19427825"/>
            <a:chOff x="338169" y="338150"/>
            <a:chExt cx="13543915" cy="19427825"/>
          </a:xfrm>
        </p:grpSpPr>
        <p:sp>
          <p:nvSpPr>
            <p:cNvPr id="4" name="object 4" descr="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3286620" y="551521"/>
              <a:ext cx="3378200" cy="805180"/>
            </a:xfrm>
            <a:custGeom>
              <a:avLst/>
              <a:gdLst/>
              <a:ahLst/>
              <a:cxnLst/>
              <a:rect l="l" t="t" r="r" b="b"/>
              <a:pathLst>
                <a:path w="3378200" h="805180">
                  <a:moveTo>
                    <a:pt x="576072" y="0"/>
                  </a:moveTo>
                  <a:lnTo>
                    <a:pt x="433705" y="99174"/>
                  </a:lnTo>
                  <a:lnTo>
                    <a:pt x="294703" y="2171"/>
                  </a:lnTo>
                  <a:lnTo>
                    <a:pt x="294703" y="94348"/>
                  </a:lnTo>
                  <a:lnTo>
                    <a:pt x="435394" y="192430"/>
                  </a:lnTo>
                  <a:lnTo>
                    <a:pt x="576072" y="94348"/>
                  </a:lnTo>
                  <a:lnTo>
                    <a:pt x="576072" y="0"/>
                  </a:lnTo>
                  <a:close/>
                </a:path>
                <a:path w="3378200" h="805180">
                  <a:moveTo>
                    <a:pt x="870762" y="53848"/>
                  </a:moveTo>
                  <a:lnTo>
                    <a:pt x="860933" y="53848"/>
                  </a:lnTo>
                  <a:lnTo>
                    <a:pt x="860933" y="181584"/>
                  </a:lnTo>
                  <a:lnTo>
                    <a:pt x="860933" y="291261"/>
                  </a:lnTo>
                  <a:lnTo>
                    <a:pt x="860488" y="291312"/>
                  </a:lnTo>
                  <a:lnTo>
                    <a:pt x="848448" y="291668"/>
                  </a:lnTo>
                  <a:lnTo>
                    <a:pt x="836168" y="292798"/>
                  </a:lnTo>
                  <a:lnTo>
                    <a:pt x="824103" y="294640"/>
                  </a:lnTo>
                  <a:lnTo>
                    <a:pt x="816063" y="296367"/>
                  </a:lnTo>
                  <a:lnTo>
                    <a:pt x="814755" y="296506"/>
                  </a:lnTo>
                  <a:lnTo>
                    <a:pt x="813803" y="296849"/>
                  </a:lnTo>
                  <a:lnTo>
                    <a:pt x="812279" y="297167"/>
                  </a:lnTo>
                  <a:lnTo>
                    <a:pt x="795769" y="303199"/>
                  </a:lnTo>
                  <a:lnTo>
                    <a:pt x="772312" y="311454"/>
                  </a:lnTo>
                  <a:lnTo>
                    <a:pt x="771156" y="312178"/>
                  </a:lnTo>
                  <a:lnTo>
                    <a:pt x="770458" y="312432"/>
                  </a:lnTo>
                  <a:lnTo>
                    <a:pt x="756145" y="321576"/>
                  </a:lnTo>
                  <a:lnTo>
                    <a:pt x="734872" y="334899"/>
                  </a:lnTo>
                  <a:lnTo>
                    <a:pt x="734072" y="335686"/>
                  </a:lnTo>
                  <a:lnTo>
                    <a:pt x="733590" y="335991"/>
                  </a:lnTo>
                  <a:lnTo>
                    <a:pt x="720890" y="348653"/>
                  </a:lnTo>
                  <a:lnTo>
                    <a:pt x="703618" y="365645"/>
                  </a:lnTo>
                  <a:lnTo>
                    <a:pt x="703186" y="366306"/>
                  </a:lnTo>
                  <a:lnTo>
                    <a:pt x="702843" y="366649"/>
                  </a:lnTo>
                  <a:lnTo>
                    <a:pt x="691807" y="383895"/>
                  </a:lnTo>
                  <a:lnTo>
                    <a:pt x="679780" y="402488"/>
                  </a:lnTo>
                  <a:lnTo>
                    <a:pt x="679589" y="402983"/>
                  </a:lnTo>
                  <a:lnTo>
                    <a:pt x="679411" y="403275"/>
                  </a:lnTo>
                  <a:lnTo>
                    <a:pt x="670801" y="427139"/>
                  </a:lnTo>
                  <a:lnTo>
                    <a:pt x="664591" y="444233"/>
                  </a:lnTo>
                  <a:lnTo>
                    <a:pt x="664552" y="444487"/>
                  </a:lnTo>
                  <a:lnTo>
                    <a:pt x="664489" y="444677"/>
                  </a:lnTo>
                  <a:lnTo>
                    <a:pt x="659536" y="487133"/>
                  </a:lnTo>
                  <a:lnTo>
                    <a:pt x="659244" y="489673"/>
                  </a:lnTo>
                  <a:lnTo>
                    <a:pt x="661098" y="516712"/>
                  </a:lnTo>
                  <a:lnTo>
                    <a:pt x="661111" y="516864"/>
                  </a:lnTo>
                  <a:lnTo>
                    <a:pt x="662686" y="524433"/>
                  </a:lnTo>
                  <a:lnTo>
                    <a:pt x="663117" y="528675"/>
                  </a:lnTo>
                  <a:lnTo>
                    <a:pt x="664578" y="533450"/>
                  </a:lnTo>
                  <a:lnTo>
                    <a:pt x="666623" y="543166"/>
                  </a:lnTo>
                  <a:lnTo>
                    <a:pt x="673366" y="561987"/>
                  </a:lnTo>
                  <a:lnTo>
                    <a:pt x="674497" y="565632"/>
                  </a:lnTo>
                  <a:lnTo>
                    <a:pt x="675030" y="566635"/>
                  </a:lnTo>
                  <a:lnTo>
                    <a:pt x="675652" y="568337"/>
                  </a:lnTo>
                  <a:lnTo>
                    <a:pt x="688098" y="592086"/>
                  </a:lnTo>
                  <a:lnTo>
                    <a:pt x="692645" y="599033"/>
                  </a:lnTo>
                  <a:lnTo>
                    <a:pt x="693000" y="599668"/>
                  </a:lnTo>
                  <a:lnTo>
                    <a:pt x="693331" y="600075"/>
                  </a:lnTo>
                  <a:lnTo>
                    <a:pt x="694690" y="602132"/>
                  </a:lnTo>
                  <a:lnTo>
                    <a:pt x="701929" y="611809"/>
                  </a:lnTo>
                  <a:lnTo>
                    <a:pt x="709803" y="621106"/>
                  </a:lnTo>
                  <a:lnTo>
                    <a:pt x="718299" y="629983"/>
                  </a:lnTo>
                  <a:lnTo>
                    <a:pt x="639457" y="707580"/>
                  </a:lnTo>
                  <a:lnTo>
                    <a:pt x="607199" y="670445"/>
                  </a:lnTo>
                  <a:lnTo>
                    <a:pt x="581609" y="629450"/>
                  </a:lnTo>
                  <a:lnTo>
                    <a:pt x="573722" y="610717"/>
                  </a:lnTo>
                  <a:lnTo>
                    <a:pt x="562978" y="585190"/>
                  </a:lnTo>
                  <a:lnTo>
                    <a:pt x="551586" y="538378"/>
                  </a:lnTo>
                  <a:lnTo>
                    <a:pt x="547725" y="489699"/>
                  </a:lnTo>
                  <a:lnTo>
                    <a:pt x="549363" y="467664"/>
                  </a:lnTo>
                  <a:lnTo>
                    <a:pt x="551091" y="444677"/>
                  </a:lnTo>
                  <a:lnTo>
                    <a:pt x="551116" y="444258"/>
                  </a:lnTo>
                  <a:lnTo>
                    <a:pt x="561009" y="400812"/>
                  </a:lnTo>
                  <a:lnTo>
                    <a:pt x="573239" y="369277"/>
                  </a:lnTo>
                  <a:lnTo>
                    <a:pt x="573290" y="369150"/>
                  </a:lnTo>
                  <a:lnTo>
                    <a:pt x="573354" y="368985"/>
                  </a:lnTo>
                  <a:lnTo>
                    <a:pt x="576872" y="359930"/>
                  </a:lnTo>
                  <a:lnTo>
                    <a:pt x="598246" y="322046"/>
                  </a:lnTo>
                  <a:lnTo>
                    <a:pt x="624636" y="287667"/>
                  </a:lnTo>
                  <a:lnTo>
                    <a:pt x="655561" y="257251"/>
                  </a:lnTo>
                  <a:lnTo>
                    <a:pt x="690511" y="231292"/>
                  </a:lnTo>
                  <a:lnTo>
                    <a:pt x="729018" y="210273"/>
                  </a:lnTo>
                  <a:lnTo>
                    <a:pt x="770572" y="194652"/>
                  </a:lnTo>
                  <a:lnTo>
                    <a:pt x="814717" y="184937"/>
                  </a:lnTo>
                  <a:lnTo>
                    <a:pt x="860933" y="181584"/>
                  </a:lnTo>
                  <a:lnTo>
                    <a:pt x="860933" y="53848"/>
                  </a:lnTo>
                  <a:lnTo>
                    <a:pt x="811872" y="56489"/>
                  </a:lnTo>
                  <a:lnTo>
                    <a:pt x="764222" y="64249"/>
                  </a:lnTo>
                  <a:lnTo>
                    <a:pt x="718286" y="76898"/>
                  </a:lnTo>
                  <a:lnTo>
                    <a:pt x="674395" y="94157"/>
                  </a:lnTo>
                  <a:lnTo>
                    <a:pt x="632866" y="115798"/>
                  </a:lnTo>
                  <a:lnTo>
                    <a:pt x="594029" y="141579"/>
                  </a:lnTo>
                  <a:lnTo>
                    <a:pt x="558190" y="171246"/>
                  </a:lnTo>
                  <a:lnTo>
                    <a:pt x="525691" y="204546"/>
                  </a:lnTo>
                  <a:lnTo>
                    <a:pt x="496836" y="241236"/>
                  </a:lnTo>
                  <a:lnTo>
                    <a:pt x="471957" y="281063"/>
                  </a:lnTo>
                  <a:lnTo>
                    <a:pt x="451370" y="323786"/>
                  </a:lnTo>
                  <a:lnTo>
                    <a:pt x="435394" y="369150"/>
                  </a:lnTo>
                  <a:lnTo>
                    <a:pt x="419404" y="323786"/>
                  </a:lnTo>
                  <a:lnTo>
                    <a:pt x="398818" y="281063"/>
                  </a:lnTo>
                  <a:lnTo>
                    <a:pt x="373938" y="241236"/>
                  </a:lnTo>
                  <a:lnTo>
                    <a:pt x="345084" y="204546"/>
                  </a:lnTo>
                  <a:lnTo>
                    <a:pt x="323037" y="181965"/>
                  </a:lnTo>
                  <a:lnTo>
                    <a:pt x="323037" y="489686"/>
                  </a:lnTo>
                  <a:lnTo>
                    <a:pt x="319189" y="538353"/>
                  </a:lnTo>
                  <a:lnTo>
                    <a:pt x="307797" y="585165"/>
                  </a:lnTo>
                  <a:lnTo>
                    <a:pt x="289166" y="629424"/>
                  </a:lnTo>
                  <a:lnTo>
                    <a:pt x="263575" y="670445"/>
                  </a:lnTo>
                  <a:lnTo>
                    <a:pt x="231317" y="707555"/>
                  </a:lnTo>
                  <a:lnTo>
                    <a:pt x="152476" y="629983"/>
                  </a:lnTo>
                  <a:lnTo>
                    <a:pt x="177774" y="599694"/>
                  </a:lnTo>
                  <a:lnTo>
                    <a:pt x="196278" y="565658"/>
                  </a:lnTo>
                  <a:lnTo>
                    <a:pt x="207606" y="528840"/>
                  </a:lnTo>
                  <a:lnTo>
                    <a:pt x="207657" y="528701"/>
                  </a:lnTo>
                  <a:lnTo>
                    <a:pt x="211531" y="489699"/>
                  </a:lnTo>
                  <a:lnTo>
                    <a:pt x="206883" y="450278"/>
                  </a:lnTo>
                  <a:lnTo>
                    <a:pt x="206235" y="444677"/>
                  </a:lnTo>
                  <a:lnTo>
                    <a:pt x="206184" y="444258"/>
                  </a:lnTo>
                  <a:lnTo>
                    <a:pt x="190995" y="402526"/>
                  </a:lnTo>
                  <a:lnTo>
                    <a:pt x="167157" y="365645"/>
                  </a:lnTo>
                  <a:lnTo>
                    <a:pt x="135902" y="334911"/>
                  </a:lnTo>
                  <a:lnTo>
                    <a:pt x="98450" y="311454"/>
                  </a:lnTo>
                  <a:lnTo>
                    <a:pt x="56019" y="296506"/>
                  </a:lnTo>
                  <a:lnTo>
                    <a:pt x="9829" y="291261"/>
                  </a:lnTo>
                  <a:lnTo>
                    <a:pt x="9829" y="181584"/>
                  </a:lnTo>
                  <a:lnTo>
                    <a:pt x="56057" y="184937"/>
                  </a:lnTo>
                  <a:lnTo>
                    <a:pt x="100190" y="194652"/>
                  </a:lnTo>
                  <a:lnTo>
                    <a:pt x="141757" y="210273"/>
                  </a:lnTo>
                  <a:lnTo>
                    <a:pt x="180263" y="231292"/>
                  </a:lnTo>
                  <a:lnTo>
                    <a:pt x="215214" y="257251"/>
                  </a:lnTo>
                  <a:lnTo>
                    <a:pt x="246126" y="287667"/>
                  </a:lnTo>
                  <a:lnTo>
                    <a:pt x="272516" y="322046"/>
                  </a:lnTo>
                  <a:lnTo>
                    <a:pt x="293890" y="359930"/>
                  </a:lnTo>
                  <a:lnTo>
                    <a:pt x="309765" y="400812"/>
                  </a:lnTo>
                  <a:lnTo>
                    <a:pt x="319646" y="444258"/>
                  </a:lnTo>
                  <a:lnTo>
                    <a:pt x="323037" y="489686"/>
                  </a:lnTo>
                  <a:lnTo>
                    <a:pt x="323037" y="181965"/>
                  </a:lnTo>
                  <a:lnTo>
                    <a:pt x="276745" y="141579"/>
                  </a:lnTo>
                  <a:lnTo>
                    <a:pt x="237896" y="115798"/>
                  </a:lnTo>
                  <a:lnTo>
                    <a:pt x="196367" y="94157"/>
                  </a:lnTo>
                  <a:lnTo>
                    <a:pt x="152476" y="76898"/>
                  </a:lnTo>
                  <a:lnTo>
                    <a:pt x="106540" y="64249"/>
                  </a:lnTo>
                  <a:lnTo>
                    <a:pt x="58889" y="56489"/>
                  </a:lnTo>
                  <a:lnTo>
                    <a:pt x="9829" y="53848"/>
                  </a:lnTo>
                  <a:lnTo>
                    <a:pt x="0" y="53848"/>
                  </a:lnTo>
                  <a:lnTo>
                    <a:pt x="0" y="418960"/>
                  </a:lnTo>
                  <a:lnTo>
                    <a:pt x="9817" y="418960"/>
                  </a:lnTo>
                  <a:lnTo>
                    <a:pt x="37846" y="424522"/>
                  </a:lnTo>
                  <a:lnTo>
                    <a:pt x="60756" y="439686"/>
                  </a:lnTo>
                  <a:lnTo>
                    <a:pt x="76212" y="462165"/>
                  </a:lnTo>
                  <a:lnTo>
                    <a:pt x="81876" y="489699"/>
                  </a:lnTo>
                  <a:lnTo>
                    <a:pt x="80505" y="503555"/>
                  </a:lnTo>
                  <a:lnTo>
                    <a:pt x="60833" y="539635"/>
                  </a:lnTo>
                  <a:lnTo>
                    <a:pt x="53721" y="546646"/>
                  </a:lnTo>
                  <a:lnTo>
                    <a:pt x="316052" y="804697"/>
                  </a:lnTo>
                  <a:lnTo>
                    <a:pt x="322935" y="797915"/>
                  </a:lnTo>
                  <a:lnTo>
                    <a:pt x="360070" y="756462"/>
                  </a:lnTo>
                  <a:lnTo>
                    <a:pt x="391414" y="711060"/>
                  </a:lnTo>
                  <a:lnTo>
                    <a:pt x="393204" y="707580"/>
                  </a:lnTo>
                  <a:lnTo>
                    <a:pt x="416623" y="662292"/>
                  </a:lnTo>
                  <a:lnTo>
                    <a:pt x="435394" y="610717"/>
                  </a:lnTo>
                  <a:lnTo>
                    <a:pt x="454152" y="662292"/>
                  </a:lnTo>
                  <a:lnTo>
                    <a:pt x="479361" y="711060"/>
                  </a:lnTo>
                  <a:lnTo>
                    <a:pt x="510705" y="756462"/>
                  </a:lnTo>
                  <a:lnTo>
                    <a:pt x="547839" y="797915"/>
                  </a:lnTo>
                  <a:lnTo>
                    <a:pt x="554723" y="804697"/>
                  </a:lnTo>
                  <a:lnTo>
                    <a:pt x="653440" y="707580"/>
                  </a:lnTo>
                  <a:lnTo>
                    <a:pt x="817054" y="546646"/>
                  </a:lnTo>
                  <a:lnTo>
                    <a:pt x="809942" y="539635"/>
                  </a:lnTo>
                  <a:lnTo>
                    <a:pt x="800925" y="528840"/>
                  </a:lnTo>
                  <a:lnTo>
                    <a:pt x="794410" y="516864"/>
                  </a:lnTo>
                  <a:lnTo>
                    <a:pt x="794321" y="516712"/>
                  </a:lnTo>
                  <a:lnTo>
                    <a:pt x="790270" y="503555"/>
                  </a:lnTo>
                  <a:lnTo>
                    <a:pt x="788885" y="489699"/>
                  </a:lnTo>
                  <a:lnTo>
                    <a:pt x="794562" y="462165"/>
                  </a:lnTo>
                  <a:lnTo>
                    <a:pt x="810018" y="439686"/>
                  </a:lnTo>
                  <a:lnTo>
                    <a:pt x="832916" y="424522"/>
                  </a:lnTo>
                  <a:lnTo>
                    <a:pt x="860945" y="418960"/>
                  </a:lnTo>
                  <a:lnTo>
                    <a:pt x="870762" y="418960"/>
                  </a:lnTo>
                  <a:lnTo>
                    <a:pt x="870762" y="181584"/>
                  </a:lnTo>
                  <a:lnTo>
                    <a:pt x="870762" y="53848"/>
                  </a:lnTo>
                  <a:close/>
                </a:path>
                <a:path w="3378200" h="805180">
                  <a:moveTo>
                    <a:pt x="1450098" y="199275"/>
                  </a:moveTo>
                  <a:lnTo>
                    <a:pt x="1263586" y="199275"/>
                  </a:lnTo>
                  <a:lnTo>
                    <a:pt x="1208506" y="204152"/>
                  </a:lnTo>
                  <a:lnTo>
                    <a:pt x="1164450" y="217932"/>
                  </a:lnTo>
                  <a:lnTo>
                    <a:pt x="1130274" y="239356"/>
                  </a:lnTo>
                  <a:lnTo>
                    <a:pt x="1087043" y="299999"/>
                  </a:lnTo>
                  <a:lnTo>
                    <a:pt x="1075728" y="336677"/>
                  </a:lnTo>
                  <a:lnTo>
                    <a:pt x="1069771" y="375907"/>
                  </a:lnTo>
                  <a:lnTo>
                    <a:pt x="1068031" y="416394"/>
                  </a:lnTo>
                  <a:lnTo>
                    <a:pt x="1074699" y="484124"/>
                  </a:lnTo>
                  <a:lnTo>
                    <a:pt x="1092593" y="534682"/>
                  </a:lnTo>
                  <a:lnTo>
                    <a:pt x="1118514" y="570572"/>
                  </a:lnTo>
                  <a:lnTo>
                    <a:pt x="1149311" y="594309"/>
                  </a:lnTo>
                  <a:lnTo>
                    <a:pt x="1212773" y="615365"/>
                  </a:lnTo>
                  <a:lnTo>
                    <a:pt x="1257566" y="617931"/>
                  </a:lnTo>
                  <a:lnTo>
                    <a:pt x="1450098" y="617931"/>
                  </a:lnTo>
                  <a:lnTo>
                    <a:pt x="1450098" y="543560"/>
                  </a:lnTo>
                  <a:lnTo>
                    <a:pt x="1450098" y="370827"/>
                  </a:lnTo>
                  <a:lnTo>
                    <a:pt x="1246784" y="370827"/>
                  </a:lnTo>
                  <a:lnTo>
                    <a:pt x="1246784" y="443395"/>
                  </a:lnTo>
                  <a:lnTo>
                    <a:pt x="1362532" y="443395"/>
                  </a:lnTo>
                  <a:lnTo>
                    <a:pt x="1362532" y="543560"/>
                  </a:lnTo>
                  <a:lnTo>
                    <a:pt x="1263586" y="543560"/>
                  </a:lnTo>
                  <a:lnTo>
                    <a:pt x="1215123" y="533311"/>
                  </a:lnTo>
                  <a:lnTo>
                    <a:pt x="1184554" y="504723"/>
                  </a:lnTo>
                  <a:lnTo>
                    <a:pt x="1168603" y="461073"/>
                  </a:lnTo>
                  <a:lnTo>
                    <a:pt x="1164005" y="405612"/>
                  </a:lnTo>
                  <a:lnTo>
                    <a:pt x="1169441" y="349008"/>
                  </a:lnTo>
                  <a:lnTo>
                    <a:pt x="1186802" y="306336"/>
                  </a:lnTo>
                  <a:lnTo>
                    <a:pt x="1217650" y="279425"/>
                  </a:lnTo>
                  <a:lnTo>
                    <a:pt x="1263586" y="270052"/>
                  </a:lnTo>
                  <a:lnTo>
                    <a:pt x="1450098" y="270052"/>
                  </a:lnTo>
                  <a:lnTo>
                    <a:pt x="1450098" y="199275"/>
                  </a:lnTo>
                  <a:close/>
                </a:path>
                <a:path w="3378200" h="805180">
                  <a:moveTo>
                    <a:pt x="1842935" y="199275"/>
                  </a:moveTo>
                  <a:lnTo>
                    <a:pt x="1698993" y="199275"/>
                  </a:lnTo>
                  <a:lnTo>
                    <a:pt x="1650212" y="203936"/>
                  </a:lnTo>
                  <a:lnTo>
                    <a:pt x="1607515" y="214833"/>
                  </a:lnTo>
                  <a:lnTo>
                    <a:pt x="1571421" y="233489"/>
                  </a:lnTo>
                  <a:lnTo>
                    <a:pt x="1542465" y="261442"/>
                  </a:lnTo>
                  <a:lnTo>
                    <a:pt x="1521142" y="300228"/>
                  </a:lnTo>
                  <a:lnTo>
                    <a:pt x="1507972" y="351370"/>
                  </a:lnTo>
                  <a:lnTo>
                    <a:pt x="1503476" y="416394"/>
                  </a:lnTo>
                  <a:lnTo>
                    <a:pt x="1508226" y="472694"/>
                  </a:lnTo>
                  <a:lnTo>
                    <a:pt x="1521929" y="519036"/>
                  </a:lnTo>
                  <a:lnTo>
                    <a:pt x="1543786" y="555904"/>
                  </a:lnTo>
                  <a:lnTo>
                    <a:pt x="1572996" y="583742"/>
                  </a:lnTo>
                  <a:lnTo>
                    <a:pt x="1608734" y="603046"/>
                  </a:lnTo>
                  <a:lnTo>
                    <a:pt x="1650199" y="614286"/>
                  </a:lnTo>
                  <a:lnTo>
                    <a:pt x="1696593" y="617931"/>
                  </a:lnTo>
                  <a:lnTo>
                    <a:pt x="1842935" y="617931"/>
                  </a:lnTo>
                  <a:lnTo>
                    <a:pt x="1842935" y="547154"/>
                  </a:lnTo>
                  <a:lnTo>
                    <a:pt x="1700187" y="547154"/>
                  </a:lnTo>
                  <a:lnTo>
                    <a:pt x="1660182" y="542315"/>
                  </a:lnTo>
                  <a:lnTo>
                    <a:pt x="1628889" y="525487"/>
                  </a:lnTo>
                  <a:lnTo>
                    <a:pt x="1608505" y="493268"/>
                  </a:lnTo>
                  <a:lnTo>
                    <a:pt x="1601216" y="442201"/>
                  </a:lnTo>
                  <a:lnTo>
                    <a:pt x="1842935" y="442201"/>
                  </a:lnTo>
                  <a:lnTo>
                    <a:pt x="1842935" y="370827"/>
                  </a:lnTo>
                  <a:lnTo>
                    <a:pt x="1603032" y="370827"/>
                  </a:lnTo>
                  <a:lnTo>
                    <a:pt x="1609940" y="326237"/>
                  </a:lnTo>
                  <a:lnTo>
                    <a:pt x="1628673" y="294792"/>
                  </a:lnTo>
                  <a:lnTo>
                    <a:pt x="1658861" y="276186"/>
                  </a:lnTo>
                  <a:lnTo>
                    <a:pt x="1700187" y="270052"/>
                  </a:lnTo>
                  <a:lnTo>
                    <a:pt x="1842935" y="270052"/>
                  </a:lnTo>
                  <a:lnTo>
                    <a:pt x="1842935" y="199275"/>
                  </a:lnTo>
                  <a:close/>
                </a:path>
                <a:path w="3378200" h="805180">
                  <a:moveTo>
                    <a:pt x="2239251" y="199758"/>
                  </a:moveTo>
                  <a:lnTo>
                    <a:pt x="1882368" y="199758"/>
                  </a:lnTo>
                  <a:lnTo>
                    <a:pt x="1882368" y="271246"/>
                  </a:lnTo>
                  <a:lnTo>
                    <a:pt x="2015134" y="271246"/>
                  </a:lnTo>
                  <a:lnTo>
                    <a:pt x="2015134" y="617931"/>
                  </a:lnTo>
                  <a:lnTo>
                    <a:pt x="2105266" y="617931"/>
                  </a:lnTo>
                  <a:lnTo>
                    <a:pt x="2105266" y="271246"/>
                  </a:lnTo>
                  <a:lnTo>
                    <a:pt x="2239251" y="271246"/>
                  </a:lnTo>
                  <a:lnTo>
                    <a:pt x="2239251" y="199758"/>
                  </a:lnTo>
                  <a:close/>
                </a:path>
                <a:path w="3378200" h="805180">
                  <a:moveTo>
                    <a:pt x="2501912" y="308305"/>
                  </a:moveTo>
                  <a:lnTo>
                    <a:pt x="2494064" y="263728"/>
                  </a:lnTo>
                  <a:lnTo>
                    <a:pt x="2471775" y="229311"/>
                  </a:lnTo>
                  <a:lnTo>
                    <a:pt x="2436914" y="207137"/>
                  </a:lnTo>
                  <a:lnTo>
                    <a:pt x="2391372" y="199275"/>
                  </a:lnTo>
                  <a:lnTo>
                    <a:pt x="2345067" y="207619"/>
                  </a:lnTo>
                  <a:lnTo>
                    <a:pt x="2310295" y="230619"/>
                  </a:lnTo>
                  <a:lnTo>
                    <a:pt x="2288425" y="265201"/>
                  </a:lnTo>
                  <a:lnTo>
                    <a:pt x="2280831" y="308305"/>
                  </a:lnTo>
                  <a:lnTo>
                    <a:pt x="2310815" y="308305"/>
                  </a:lnTo>
                  <a:lnTo>
                    <a:pt x="2317280" y="270776"/>
                  </a:lnTo>
                  <a:lnTo>
                    <a:pt x="2334768" y="245046"/>
                  </a:lnTo>
                  <a:lnTo>
                    <a:pt x="2360422" y="230251"/>
                  </a:lnTo>
                  <a:lnTo>
                    <a:pt x="2391372" y="225513"/>
                  </a:lnTo>
                  <a:lnTo>
                    <a:pt x="2425535" y="231482"/>
                  </a:lnTo>
                  <a:lnTo>
                    <a:pt x="2450820" y="248323"/>
                  </a:lnTo>
                  <a:lnTo>
                    <a:pt x="2466517" y="274472"/>
                  </a:lnTo>
                  <a:lnTo>
                    <a:pt x="2471915" y="308305"/>
                  </a:lnTo>
                  <a:lnTo>
                    <a:pt x="2470556" y="325564"/>
                  </a:lnTo>
                  <a:lnTo>
                    <a:pt x="2466327" y="341769"/>
                  </a:lnTo>
                  <a:lnTo>
                    <a:pt x="2459024" y="357428"/>
                  </a:lnTo>
                  <a:lnTo>
                    <a:pt x="2448395" y="373037"/>
                  </a:lnTo>
                  <a:lnTo>
                    <a:pt x="2280234" y="591693"/>
                  </a:lnTo>
                  <a:lnTo>
                    <a:pt x="2280234" y="617931"/>
                  </a:lnTo>
                  <a:lnTo>
                    <a:pt x="2501912" y="617931"/>
                  </a:lnTo>
                  <a:lnTo>
                    <a:pt x="2501912" y="591693"/>
                  </a:lnTo>
                  <a:lnTo>
                    <a:pt x="2316111" y="591693"/>
                  </a:lnTo>
                  <a:lnTo>
                    <a:pt x="2473096" y="388200"/>
                  </a:lnTo>
                  <a:lnTo>
                    <a:pt x="2486520" y="368503"/>
                  </a:lnTo>
                  <a:lnTo>
                    <a:pt x="2495435" y="349567"/>
                  </a:lnTo>
                  <a:lnTo>
                    <a:pt x="2500376" y="329984"/>
                  </a:lnTo>
                  <a:lnTo>
                    <a:pt x="2501912" y="308305"/>
                  </a:lnTo>
                  <a:close/>
                </a:path>
                <a:path w="3378200" h="805180">
                  <a:moveTo>
                    <a:pt x="2792323" y="310070"/>
                  </a:moveTo>
                  <a:lnTo>
                    <a:pt x="2784246" y="265455"/>
                  </a:lnTo>
                  <a:lnTo>
                    <a:pt x="2762339" y="231546"/>
                  </a:lnTo>
                  <a:lnTo>
                    <a:pt x="2762339" y="312978"/>
                  </a:lnTo>
                  <a:lnTo>
                    <a:pt x="2762339" y="507733"/>
                  </a:lnTo>
                  <a:lnTo>
                    <a:pt x="2757195" y="542061"/>
                  </a:lnTo>
                  <a:lnTo>
                    <a:pt x="2741980" y="569836"/>
                  </a:lnTo>
                  <a:lnTo>
                    <a:pt x="2716949" y="588416"/>
                  </a:lnTo>
                  <a:lnTo>
                    <a:pt x="2682379" y="595185"/>
                  </a:lnTo>
                  <a:lnTo>
                    <a:pt x="2647810" y="588416"/>
                  </a:lnTo>
                  <a:lnTo>
                    <a:pt x="2622778" y="569836"/>
                  </a:lnTo>
                  <a:lnTo>
                    <a:pt x="2607551" y="542061"/>
                  </a:lnTo>
                  <a:lnTo>
                    <a:pt x="2602420" y="507733"/>
                  </a:lnTo>
                  <a:lnTo>
                    <a:pt x="2602420" y="312978"/>
                  </a:lnTo>
                  <a:lnTo>
                    <a:pt x="2607551" y="278650"/>
                  </a:lnTo>
                  <a:lnTo>
                    <a:pt x="2622778" y="250875"/>
                  </a:lnTo>
                  <a:lnTo>
                    <a:pt x="2647810" y="232295"/>
                  </a:lnTo>
                  <a:lnTo>
                    <a:pt x="2682379" y="225513"/>
                  </a:lnTo>
                  <a:lnTo>
                    <a:pt x="2716949" y="232295"/>
                  </a:lnTo>
                  <a:lnTo>
                    <a:pt x="2741980" y="250875"/>
                  </a:lnTo>
                  <a:lnTo>
                    <a:pt x="2757195" y="278650"/>
                  </a:lnTo>
                  <a:lnTo>
                    <a:pt x="2762339" y="312978"/>
                  </a:lnTo>
                  <a:lnTo>
                    <a:pt x="2762339" y="231546"/>
                  </a:lnTo>
                  <a:lnTo>
                    <a:pt x="2761602" y="230403"/>
                  </a:lnTo>
                  <a:lnTo>
                    <a:pt x="2754198" y="225513"/>
                  </a:lnTo>
                  <a:lnTo>
                    <a:pt x="2726842" y="207479"/>
                  </a:lnTo>
                  <a:lnTo>
                    <a:pt x="2682379" y="199275"/>
                  </a:lnTo>
                  <a:lnTo>
                    <a:pt x="2638158" y="207479"/>
                  </a:lnTo>
                  <a:lnTo>
                    <a:pt x="2603360" y="230403"/>
                  </a:lnTo>
                  <a:lnTo>
                    <a:pt x="2580589" y="265455"/>
                  </a:lnTo>
                  <a:lnTo>
                    <a:pt x="2572423" y="310070"/>
                  </a:lnTo>
                  <a:lnTo>
                    <a:pt x="2572423" y="510641"/>
                  </a:lnTo>
                  <a:lnTo>
                    <a:pt x="2580589" y="555256"/>
                  </a:lnTo>
                  <a:lnTo>
                    <a:pt x="2603360" y="590308"/>
                  </a:lnTo>
                  <a:lnTo>
                    <a:pt x="2638158" y="613232"/>
                  </a:lnTo>
                  <a:lnTo>
                    <a:pt x="2682379" y="621436"/>
                  </a:lnTo>
                  <a:lnTo>
                    <a:pt x="2726842" y="613232"/>
                  </a:lnTo>
                  <a:lnTo>
                    <a:pt x="2754198" y="595185"/>
                  </a:lnTo>
                  <a:lnTo>
                    <a:pt x="2761602" y="590308"/>
                  </a:lnTo>
                  <a:lnTo>
                    <a:pt x="2784246" y="555256"/>
                  </a:lnTo>
                  <a:lnTo>
                    <a:pt x="2792323" y="510641"/>
                  </a:lnTo>
                  <a:lnTo>
                    <a:pt x="2792323" y="310070"/>
                  </a:lnTo>
                  <a:close/>
                </a:path>
                <a:path w="3378200" h="805180">
                  <a:moveTo>
                    <a:pt x="3088627" y="308305"/>
                  </a:moveTo>
                  <a:lnTo>
                    <a:pt x="3080778" y="263728"/>
                  </a:lnTo>
                  <a:lnTo>
                    <a:pt x="3058490" y="229311"/>
                  </a:lnTo>
                  <a:lnTo>
                    <a:pt x="3023641" y="207137"/>
                  </a:lnTo>
                  <a:lnTo>
                    <a:pt x="2978086" y="199275"/>
                  </a:lnTo>
                  <a:lnTo>
                    <a:pt x="2931795" y="207619"/>
                  </a:lnTo>
                  <a:lnTo>
                    <a:pt x="2897022" y="230619"/>
                  </a:lnTo>
                  <a:lnTo>
                    <a:pt x="2875153" y="265201"/>
                  </a:lnTo>
                  <a:lnTo>
                    <a:pt x="2867545" y="308305"/>
                  </a:lnTo>
                  <a:lnTo>
                    <a:pt x="2897543" y="308305"/>
                  </a:lnTo>
                  <a:lnTo>
                    <a:pt x="2904007" y="270776"/>
                  </a:lnTo>
                  <a:lnTo>
                    <a:pt x="2921495" y="245046"/>
                  </a:lnTo>
                  <a:lnTo>
                    <a:pt x="2947149" y="230251"/>
                  </a:lnTo>
                  <a:lnTo>
                    <a:pt x="2978086" y="225513"/>
                  </a:lnTo>
                  <a:lnTo>
                    <a:pt x="3012249" y="231482"/>
                  </a:lnTo>
                  <a:lnTo>
                    <a:pt x="3037548" y="248323"/>
                  </a:lnTo>
                  <a:lnTo>
                    <a:pt x="3053245" y="274472"/>
                  </a:lnTo>
                  <a:lnTo>
                    <a:pt x="3058642" y="308305"/>
                  </a:lnTo>
                  <a:lnTo>
                    <a:pt x="3057283" y="325564"/>
                  </a:lnTo>
                  <a:lnTo>
                    <a:pt x="3053054" y="341769"/>
                  </a:lnTo>
                  <a:lnTo>
                    <a:pt x="3045739" y="357428"/>
                  </a:lnTo>
                  <a:lnTo>
                    <a:pt x="3035122" y="373037"/>
                  </a:lnTo>
                  <a:lnTo>
                    <a:pt x="2866961" y="591693"/>
                  </a:lnTo>
                  <a:lnTo>
                    <a:pt x="2866961" y="617931"/>
                  </a:lnTo>
                  <a:lnTo>
                    <a:pt x="3088627" y="617931"/>
                  </a:lnTo>
                  <a:lnTo>
                    <a:pt x="3088627" y="591693"/>
                  </a:lnTo>
                  <a:lnTo>
                    <a:pt x="2902826" y="591693"/>
                  </a:lnTo>
                  <a:lnTo>
                    <a:pt x="3059811" y="388200"/>
                  </a:lnTo>
                  <a:lnTo>
                    <a:pt x="3073247" y="368503"/>
                  </a:lnTo>
                  <a:lnTo>
                    <a:pt x="3082163" y="349567"/>
                  </a:lnTo>
                  <a:lnTo>
                    <a:pt x="3087103" y="329984"/>
                  </a:lnTo>
                  <a:lnTo>
                    <a:pt x="3088627" y="308305"/>
                  </a:lnTo>
                  <a:close/>
                </a:path>
                <a:path w="3378200" h="805180">
                  <a:moveTo>
                    <a:pt x="3377946" y="480517"/>
                  </a:moveTo>
                  <a:lnTo>
                    <a:pt x="3372142" y="420636"/>
                  </a:lnTo>
                  <a:lnTo>
                    <a:pt x="3343884" y="367779"/>
                  </a:lnTo>
                  <a:lnTo>
                    <a:pt x="3294684" y="344093"/>
                  </a:lnTo>
                  <a:lnTo>
                    <a:pt x="3273437" y="342544"/>
                  </a:lnTo>
                  <a:lnTo>
                    <a:pt x="3248990" y="344512"/>
                  </a:lnTo>
                  <a:lnTo>
                    <a:pt x="3227628" y="350393"/>
                  </a:lnTo>
                  <a:lnTo>
                    <a:pt x="3209366" y="360133"/>
                  </a:lnTo>
                  <a:lnTo>
                    <a:pt x="3194177" y="373659"/>
                  </a:lnTo>
                  <a:lnTo>
                    <a:pt x="3194177" y="225704"/>
                  </a:lnTo>
                  <a:lnTo>
                    <a:pt x="3368548" y="225704"/>
                  </a:lnTo>
                  <a:lnTo>
                    <a:pt x="3368548" y="199288"/>
                  </a:lnTo>
                  <a:lnTo>
                    <a:pt x="3167748" y="199288"/>
                  </a:lnTo>
                  <a:lnTo>
                    <a:pt x="3167748" y="413004"/>
                  </a:lnTo>
                  <a:lnTo>
                    <a:pt x="3194177" y="413004"/>
                  </a:lnTo>
                  <a:lnTo>
                    <a:pt x="3204349" y="394233"/>
                  </a:lnTo>
                  <a:lnTo>
                    <a:pt x="3221037" y="380415"/>
                  </a:lnTo>
                  <a:lnTo>
                    <a:pt x="3243211" y="371894"/>
                  </a:lnTo>
                  <a:lnTo>
                    <a:pt x="3269907" y="368973"/>
                  </a:lnTo>
                  <a:lnTo>
                    <a:pt x="3310839" y="379056"/>
                  </a:lnTo>
                  <a:lnTo>
                    <a:pt x="3334486" y="405155"/>
                  </a:lnTo>
                  <a:lnTo>
                    <a:pt x="3345370" y="441045"/>
                  </a:lnTo>
                  <a:lnTo>
                    <a:pt x="3347999" y="480517"/>
                  </a:lnTo>
                  <a:lnTo>
                    <a:pt x="3347516" y="505015"/>
                  </a:lnTo>
                  <a:lnTo>
                    <a:pt x="3337102" y="553351"/>
                  </a:lnTo>
                  <a:lnTo>
                    <a:pt x="3311283" y="582879"/>
                  </a:lnTo>
                  <a:lnTo>
                    <a:pt x="3265208" y="595020"/>
                  </a:lnTo>
                  <a:lnTo>
                    <a:pt x="3233013" y="590372"/>
                  </a:lnTo>
                  <a:lnTo>
                    <a:pt x="3209798" y="576821"/>
                  </a:lnTo>
                  <a:lnTo>
                    <a:pt x="3194621" y="554888"/>
                  </a:lnTo>
                  <a:lnTo>
                    <a:pt x="3186531" y="525145"/>
                  </a:lnTo>
                  <a:lnTo>
                    <a:pt x="3156597" y="525145"/>
                  </a:lnTo>
                  <a:lnTo>
                    <a:pt x="3165398" y="563829"/>
                  </a:lnTo>
                  <a:lnTo>
                    <a:pt x="3200146" y="605586"/>
                  </a:lnTo>
                  <a:lnTo>
                    <a:pt x="3240582" y="619671"/>
                  </a:lnTo>
                  <a:lnTo>
                    <a:pt x="3265208" y="621436"/>
                  </a:lnTo>
                  <a:lnTo>
                    <a:pt x="3289096" y="619569"/>
                  </a:lnTo>
                  <a:lnTo>
                    <a:pt x="3329368" y="604596"/>
                  </a:lnTo>
                  <a:lnTo>
                    <a:pt x="3363328" y="567131"/>
                  </a:lnTo>
                  <a:lnTo>
                    <a:pt x="3377107" y="510501"/>
                  </a:lnTo>
                  <a:lnTo>
                    <a:pt x="3377946" y="480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9605439" y="523259"/>
              <a:ext cx="3644265" cy="998855"/>
            </a:xfrm>
            <a:custGeom>
              <a:avLst/>
              <a:gdLst/>
              <a:ahLst/>
              <a:cxnLst/>
              <a:rect l="l" t="t" r="r" b="b"/>
              <a:pathLst>
                <a:path w="3644265" h="998855">
                  <a:moveTo>
                    <a:pt x="3644087" y="0"/>
                  </a:moveTo>
                  <a:lnTo>
                    <a:pt x="0" y="0"/>
                  </a:lnTo>
                  <a:lnTo>
                    <a:pt x="0" y="998527"/>
                  </a:lnTo>
                  <a:lnTo>
                    <a:pt x="3644087" y="998527"/>
                  </a:lnTo>
                  <a:lnTo>
                    <a:pt x="3644087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0774584" y="1260307"/>
              <a:ext cx="1233805" cy="168910"/>
            </a:xfrm>
            <a:custGeom>
              <a:avLst/>
              <a:gdLst/>
              <a:ahLst/>
              <a:cxnLst/>
              <a:rect l="l" t="t" r="r" b="b"/>
              <a:pathLst>
                <a:path w="1233804" h="168909">
                  <a:moveTo>
                    <a:pt x="1200445" y="0"/>
                  </a:moveTo>
                  <a:lnTo>
                    <a:pt x="33027" y="0"/>
                  </a:lnTo>
                  <a:lnTo>
                    <a:pt x="20169" y="2595"/>
                  </a:lnTo>
                  <a:lnTo>
                    <a:pt x="9671" y="9673"/>
                  </a:lnTo>
                  <a:lnTo>
                    <a:pt x="2594" y="20171"/>
                  </a:lnTo>
                  <a:lnTo>
                    <a:pt x="0" y="33027"/>
                  </a:lnTo>
                  <a:lnTo>
                    <a:pt x="0" y="135403"/>
                  </a:lnTo>
                  <a:lnTo>
                    <a:pt x="2594" y="148262"/>
                  </a:lnTo>
                  <a:lnTo>
                    <a:pt x="9671" y="158760"/>
                  </a:lnTo>
                  <a:lnTo>
                    <a:pt x="20169" y="165836"/>
                  </a:lnTo>
                  <a:lnTo>
                    <a:pt x="33027" y="168431"/>
                  </a:lnTo>
                  <a:lnTo>
                    <a:pt x="1200445" y="168431"/>
                  </a:lnTo>
                  <a:lnTo>
                    <a:pt x="1213294" y="165836"/>
                  </a:lnTo>
                  <a:lnTo>
                    <a:pt x="1223789" y="158760"/>
                  </a:lnTo>
                  <a:lnTo>
                    <a:pt x="1230866" y="148262"/>
                  </a:lnTo>
                  <a:lnTo>
                    <a:pt x="1233461" y="135403"/>
                  </a:lnTo>
                  <a:lnTo>
                    <a:pt x="1233461" y="33027"/>
                  </a:lnTo>
                  <a:lnTo>
                    <a:pt x="1230866" y="20171"/>
                  </a:lnTo>
                  <a:lnTo>
                    <a:pt x="1223789" y="9673"/>
                  </a:lnTo>
                  <a:lnTo>
                    <a:pt x="1213294" y="2595"/>
                  </a:lnTo>
                  <a:lnTo>
                    <a:pt x="1200445" y="0"/>
                  </a:lnTo>
                  <a:close/>
                </a:path>
              </a:pathLst>
            </a:custGeom>
            <a:solidFill>
              <a:srgbClr val="F15B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914755" y="1298579"/>
              <a:ext cx="191477" cy="92301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127875" y="1299868"/>
              <a:ext cx="79727" cy="89724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1235398" y="1299424"/>
              <a:ext cx="152400" cy="90805"/>
            </a:xfrm>
            <a:custGeom>
              <a:avLst/>
              <a:gdLst/>
              <a:ahLst/>
              <a:cxnLst/>
              <a:rect l="l" t="t" r="r" b="b"/>
              <a:pathLst>
                <a:path w="152400" h="90805">
                  <a:moveTo>
                    <a:pt x="65493" y="444"/>
                  </a:moveTo>
                  <a:lnTo>
                    <a:pt x="0" y="444"/>
                  </a:lnTo>
                  <a:lnTo>
                    <a:pt x="0" y="14414"/>
                  </a:lnTo>
                  <a:lnTo>
                    <a:pt x="0" y="42354"/>
                  </a:lnTo>
                  <a:lnTo>
                    <a:pt x="0" y="56324"/>
                  </a:lnTo>
                  <a:lnTo>
                    <a:pt x="0" y="90614"/>
                  </a:lnTo>
                  <a:lnTo>
                    <a:pt x="16662" y="90614"/>
                  </a:lnTo>
                  <a:lnTo>
                    <a:pt x="16662" y="56324"/>
                  </a:lnTo>
                  <a:lnTo>
                    <a:pt x="59994" y="56324"/>
                  </a:lnTo>
                  <a:lnTo>
                    <a:pt x="59994" y="42354"/>
                  </a:lnTo>
                  <a:lnTo>
                    <a:pt x="16662" y="42354"/>
                  </a:lnTo>
                  <a:lnTo>
                    <a:pt x="16662" y="14414"/>
                  </a:lnTo>
                  <a:lnTo>
                    <a:pt x="65493" y="14414"/>
                  </a:lnTo>
                  <a:lnTo>
                    <a:pt x="65493" y="444"/>
                  </a:lnTo>
                  <a:close/>
                </a:path>
                <a:path w="152400" h="90805">
                  <a:moveTo>
                    <a:pt x="151879" y="76200"/>
                  </a:moveTo>
                  <a:lnTo>
                    <a:pt x="101244" y="76200"/>
                  </a:lnTo>
                  <a:lnTo>
                    <a:pt x="101244" y="52070"/>
                  </a:lnTo>
                  <a:lnTo>
                    <a:pt x="144576" y="52070"/>
                  </a:lnTo>
                  <a:lnTo>
                    <a:pt x="144576" y="38100"/>
                  </a:lnTo>
                  <a:lnTo>
                    <a:pt x="101244" y="38100"/>
                  </a:lnTo>
                  <a:lnTo>
                    <a:pt x="101244" y="13970"/>
                  </a:lnTo>
                  <a:lnTo>
                    <a:pt x="150088" y="13970"/>
                  </a:lnTo>
                  <a:lnTo>
                    <a:pt x="150088" y="0"/>
                  </a:lnTo>
                  <a:lnTo>
                    <a:pt x="84582" y="0"/>
                  </a:lnTo>
                  <a:lnTo>
                    <a:pt x="84582" y="13970"/>
                  </a:lnTo>
                  <a:lnTo>
                    <a:pt x="84582" y="38100"/>
                  </a:lnTo>
                  <a:lnTo>
                    <a:pt x="84582" y="52070"/>
                  </a:lnTo>
                  <a:lnTo>
                    <a:pt x="84582" y="76200"/>
                  </a:lnTo>
                  <a:lnTo>
                    <a:pt x="84582" y="90170"/>
                  </a:lnTo>
                  <a:lnTo>
                    <a:pt x="151879" y="90170"/>
                  </a:lnTo>
                  <a:lnTo>
                    <a:pt x="151879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409439" y="1299865"/>
              <a:ext cx="76661" cy="89724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1507216" y="1299424"/>
              <a:ext cx="67310" cy="90170"/>
            </a:xfrm>
            <a:custGeom>
              <a:avLst/>
              <a:gdLst/>
              <a:ahLst/>
              <a:cxnLst/>
              <a:rect l="l" t="t" r="r" b="b"/>
              <a:pathLst>
                <a:path w="67309" h="90169">
                  <a:moveTo>
                    <a:pt x="67297" y="76200"/>
                  </a:moveTo>
                  <a:lnTo>
                    <a:pt x="16662" y="76200"/>
                  </a:lnTo>
                  <a:lnTo>
                    <a:pt x="16662" y="52070"/>
                  </a:lnTo>
                  <a:lnTo>
                    <a:pt x="59994" y="52070"/>
                  </a:lnTo>
                  <a:lnTo>
                    <a:pt x="59994" y="38100"/>
                  </a:lnTo>
                  <a:lnTo>
                    <a:pt x="16662" y="38100"/>
                  </a:lnTo>
                  <a:lnTo>
                    <a:pt x="16662" y="13970"/>
                  </a:lnTo>
                  <a:lnTo>
                    <a:pt x="65506" y="13970"/>
                  </a:lnTo>
                  <a:lnTo>
                    <a:pt x="655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207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297" y="90170"/>
                  </a:lnTo>
                  <a:lnTo>
                    <a:pt x="67297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596671" y="1299868"/>
              <a:ext cx="79727" cy="89724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698050" y="1298579"/>
              <a:ext cx="169821" cy="92301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9625059" y="542317"/>
              <a:ext cx="3532504" cy="342900"/>
            </a:xfrm>
            <a:custGeom>
              <a:avLst/>
              <a:gdLst/>
              <a:ahLst/>
              <a:cxnLst/>
              <a:rect l="l" t="t" r="r" b="b"/>
              <a:pathLst>
                <a:path w="3532505" h="342900">
                  <a:moveTo>
                    <a:pt x="185270" y="0"/>
                  </a:moveTo>
                  <a:lnTo>
                    <a:pt x="134021" y="5698"/>
                  </a:lnTo>
                  <a:lnTo>
                    <a:pt x="89205" y="22041"/>
                  </a:lnTo>
                  <a:lnTo>
                    <a:pt x="52108" y="47896"/>
                  </a:lnTo>
                  <a:lnTo>
                    <a:pt x="24016" y="82133"/>
                  </a:lnTo>
                  <a:lnTo>
                    <a:pt x="6218" y="123621"/>
                  </a:lnTo>
                  <a:lnTo>
                    <a:pt x="0" y="171228"/>
                  </a:lnTo>
                  <a:lnTo>
                    <a:pt x="6207" y="218835"/>
                  </a:lnTo>
                  <a:lnTo>
                    <a:pt x="23929" y="260320"/>
                  </a:lnTo>
                  <a:lnTo>
                    <a:pt x="51813" y="294555"/>
                  </a:lnTo>
                  <a:lnTo>
                    <a:pt x="88507" y="320407"/>
                  </a:lnTo>
                  <a:lnTo>
                    <a:pt x="132657" y="336747"/>
                  </a:lnTo>
                  <a:lnTo>
                    <a:pt x="182914" y="342445"/>
                  </a:lnTo>
                  <a:lnTo>
                    <a:pt x="219949" y="339755"/>
                  </a:lnTo>
                  <a:lnTo>
                    <a:pt x="257418" y="331800"/>
                  </a:lnTo>
                  <a:lnTo>
                    <a:pt x="293306" y="318758"/>
                  </a:lnTo>
                  <a:lnTo>
                    <a:pt x="325601" y="300804"/>
                  </a:lnTo>
                  <a:lnTo>
                    <a:pt x="325601" y="253097"/>
                  </a:lnTo>
                  <a:lnTo>
                    <a:pt x="189475" y="253097"/>
                  </a:lnTo>
                  <a:lnTo>
                    <a:pt x="157331" y="247213"/>
                  </a:lnTo>
                  <a:lnTo>
                    <a:pt x="132691" y="230583"/>
                  </a:lnTo>
                  <a:lnTo>
                    <a:pt x="116913" y="204743"/>
                  </a:lnTo>
                  <a:lnTo>
                    <a:pt x="111353" y="171228"/>
                  </a:lnTo>
                  <a:lnTo>
                    <a:pt x="116935" y="137120"/>
                  </a:lnTo>
                  <a:lnTo>
                    <a:pt x="132866" y="111346"/>
                  </a:lnTo>
                  <a:lnTo>
                    <a:pt x="157920" y="95046"/>
                  </a:lnTo>
                  <a:lnTo>
                    <a:pt x="190871" y="89360"/>
                  </a:lnTo>
                  <a:lnTo>
                    <a:pt x="305228" y="89360"/>
                  </a:lnTo>
                  <a:lnTo>
                    <a:pt x="334965" y="63168"/>
                  </a:lnTo>
                  <a:lnTo>
                    <a:pt x="306639" y="36126"/>
                  </a:lnTo>
                  <a:lnTo>
                    <a:pt x="271868" y="16320"/>
                  </a:lnTo>
                  <a:lnTo>
                    <a:pt x="231221" y="4145"/>
                  </a:lnTo>
                  <a:lnTo>
                    <a:pt x="185270" y="0"/>
                  </a:lnTo>
                  <a:close/>
                </a:path>
                <a:path w="3532505" h="342900">
                  <a:moveTo>
                    <a:pt x="325601" y="162341"/>
                  </a:moveTo>
                  <a:lnTo>
                    <a:pt x="229703" y="162341"/>
                  </a:lnTo>
                  <a:lnTo>
                    <a:pt x="229703" y="245140"/>
                  </a:lnTo>
                  <a:lnTo>
                    <a:pt x="219601" y="248746"/>
                  </a:lnTo>
                  <a:lnTo>
                    <a:pt x="209587" y="251219"/>
                  </a:lnTo>
                  <a:lnTo>
                    <a:pt x="199573" y="252641"/>
                  </a:lnTo>
                  <a:lnTo>
                    <a:pt x="189475" y="253097"/>
                  </a:lnTo>
                  <a:lnTo>
                    <a:pt x="325601" y="253097"/>
                  </a:lnTo>
                  <a:lnTo>
                    <a:pt x="325601" y="162341"/>
                  </a:lnTo>
                  <a:close/>
                </a:path>
                <a:path w="3532505" h="342900">
                  <a:moveTo>
                    <a:pt x="305228" y="89360"/>
                  </a:moveTo>
                  <a:lnTo>
                    <a:pt x="190871" y="89360"/>
                  </a:lnTo>
                  <a:lnTo>
                    <a:pt x="211690" y="91633"/>
                  </a:lnTo>
                  <a:lnTo>
                    <a:pt x="230754" y="98424"/>
                  </a:lnTo>
                  <a:lnTo>
                    <a:pt x="248241" y="109688"/>
                  </a:lnTo>
                  <a:lnTo>
                    <a:pt x="264329" y="125382"/>
                  </a:lnTo>
                  <a:lnTo>
                    <a:pt x="305228" y="89360"/>
                  </a:lnTo>
                  <a:close/>
                </a:path>
                <a:path w="3532505" h="342900">
                  <a:moveTo>
                    <a:pt x="644700" y="7491"/>
                  </a:moveTo>
                  <a:lnTo>
                    <a:pt x="378515" y="7491"/>
                  </a:lnTo>
                  <a:lnTo>
                    <a:pt x="378515" y="334954"/>
                  </a:lnTo>
                  <a:lnTo>
                    <a:pt x="650778" y="334954"/>
                  </a:lnTo>
                  <a:lnTo>
                    <a:pt x="650778" y="251689"/>
                  </a:lnTo>
                  <a:lnTo>
                    <a:pt x="487041" y="251689"/>
                  </a:lnTo>
                  <a:lnTo>
                    <a:pt x="487041" y="208652"/>
                  </a:lnTo>
                  <a:lnTo>
                    <a:pt x="625511" y="208652"/>
                  </a:lnTo>
                  <a:lnTo>
                    <a:pt x="625511" y="129122"/>
                  </a:lnTo>
                  <a:lnTo>
                    <a:pt x="487041" y="129122"/>
                  </a:lnTo>
                  <a:lnTo>
                    <a:pt x="487041" y="90756"/>
                  </a:lnTo>
                  <a:lnTo>
                    <a:pt x="644700" y="90756"/>
                  </a:lnTo>
                  <a:lnTo>
                    <a:pt x="644700" y="7491"/>
                  </a:lnTo>
                  <a:close/>
                </a:path>
                <a:path w="3532505" h="342900">
                  <a:moveTo>
                    <a:pt x="862461" y="0"/>
                  </a:moveTo>
                  <a:lnTo>
                    <a:pt x="811736" y="5795"/>
                  </a:lnTo>
                  <a:lnTo>
                    <a:pt x="767145" y="22351"/>
                  </a:lnTo>
                  <a:lnTo>
                    <a:pt x="730065" y="48420"/>
                  </a:lnTo>
                  <a:lnTo>
                    <a:pt x="701874" y="82754"/>
                  </a:lnTo>
                  <a:lnTo>
                    <a:pt x="683949" y="124106"/>
                  </a:lnTo>
                  <a:lnTo>
                    <a:pt x="677668" y="171228"/>
                  </a:lnTo>
                  <a:lnTo>
                    <a:pt x="683949" y="218346"/>
                  </a:lnTo>
                  <a:lnTo>
                    <a:pt x="701874" y="259695"/>
                  </a:lnTo>
                  <a:lnTo>
                    <a:pt x="730065" y="294027"/>
                  </a:lnTo>
                  <a:lnTo>
                    <a:pt x="767145" y="320094"/>
                  </a:lnTo>
                  <a:lnTo>
                    <a:pt x="811736" y="336650"/>
                  </a:lnTo>
                  <a:lnTo>
                    <a:pt x="862461" y="342445"/>
                  </a:lnTo>
                  <a:lnTo>
                    <a:pt x="913182" y="336650"/>
                  </a:lnTo>
                  <a:lnTo>
                    <a:pt x="957770" y="320094"/>
                  </a:lnTo>
                  <a:lnTo>
                    <a:pt x="994846" y="294027"/>
                  </a:lnTo>
                  <a:lnTo>
                    <a:pt x="1023034" y="259695"/>
                  </a:lnTo>
                  <a:lnTo>
                    <a:pt x="1025893" y="253097"/>
                  </a:lnTo>
                  <a:lnTo>
                    <a:pt x="862461" y="253097"/>
                  </a:lnTo>
                  <a:lnTo>
                    <a:pt x="833810" y="247474"/>
                  </a:lnTo>
                  <a:lnTo>
                    <a:pt x="810472" y="231281"/>
                  </a:lnTo>
                  <a:lnTo>
                    <a:pt x="794766" y="205529"/>
                  </a:lnTo>
                  <a:lnTo>
                    <a:pt x="789015" y="171228"/>
                  </a:lnTo>
                  <a:lnTo>
                    <a:pt x="794766" y="136923"/>
                  </a:lnTo>
                  <a:lnTo>
                    <a:pt x="810472" y="111171"/>
                  </a:lnTo>
                  <a:lnTo>
                    <a:pt x="833810" y="94981"/>
                  </a:lnTo>
                  <a:lnTo>
                    <a:pt x="862461" y="89360"/>
                  </a:lnTo>
                  <a:lnTo>
                    <a:pt x="1025897" y="89360"/>
                  </a:lnTo>
                  <a:lnTo>
                    <a:pt x="1023034" y="82754"/>
                  </a:lnTo>
                  <a:lnTo>
                    <a:pt x="994846" y="48420"/>
                  </a:lnTo>
                  <a:lnTo>
                    <a:pt x="957770" y="22351"/>
                  </a:lnTo>
                  <a:lnTo>
                    <a:pt x="913182" y="5795"/>
                  </a:lnTo>
                  <a:lnTo>
                    <a:pt x="862461" y="0"/>
                  </a:lnTo>
                  <a:close/>
                </a:path>
                <a:path w="3532505" h="342900">
                  <a:moveTo>
                    <a:pt x="1025897" y="89360"/>
                  </a:moveTo>
                  <a:lnTo>
                    <a:pt x="862461" y="89360"/>
                  </a:lnTo>
                  <a:lnTo>
                    <a:pt x="891104" y="94981"/>
                  </a:lnTo>
                  <a:lnTo>
                    <a:pt x="914444" y="111171"/>
                  </a:lnTo>
                  <a:lnTo>
                    <a:pt x="930154" y="136923"/>
                  </a:lnTo>
                  <a:lnTo>
                    <a:pt x="935907" y="171228"/>
                  </a:lnTo>
                  <a:lnTo>
                    <a:pt x="930154" y="205529"/>
                  </a:lnTo>
                  <a:lnTo>
                    <a:pt x="914444" y="231281"/>
                  </a:lnTo>
                  <a:lnTo>
                    <a:pt x="891104" y="247474"/>
                  </a:lnTo>
                  <a:lnTo>
                    <a:pt x="862461" y="253097"/>
                  </a:lnTo>
                  <a:lnTo>
                    <a:pt x="1025893" y="253097"/>
                  </a:lnTo>
                  <a:lnTo>
                    <a:pt x="1040956" y="218346"/>
                  </a:lnTo>
                  <a:lnTo>
                    <a:pt x="1047236" y="171228"/>
                  </a:lnTo>
                  <a:lnTo>
                    <a:pt x="1040956" y="124106"/>
                  </a:lnTo>
                  <a:lnTo>
                    <a:pt x="1025897" y="89360"/>
                  </a:lnTo>
                  <a:close/>
                </a:path>
                <a:path w="3532505" h="342900">
                  <a:moveTo>
                    <a:pt x="1265702" y="93112"/>
                  </a:moveTo>
                  <a:lnTo>
                    <a:pt x="1155309" y="93112"/>
                  </a:lnTo>
                  <a:lnTo>
                    <a:pt x="1155309" y="334954"/>
                  </a:lnTo>
                  <a:lnTo>
                    <a:pt x="1265702" y="334954"/>
                  </a:lnTo>
                  <a:lnTo>
                    <a:pt x="1265702" y="93112"/>
                  </a:lnTo>
                  <a:close/>
                </a:path>
                <a:path w="3532505" h="342900">
                  <a:moveTo>
                    <a:pt x="1361606" y="7491"/>
                  </a:moveTo>
                  <a:lnTo>
                    <a:pt x="1059399" y="7491"/>
                  </a:lnTo>
                  <a:lnTo>
                    <a:pt x="1059399" y="93112"/>
                  </a:lnTo>
                  <a:lnTo>
                    <a:pt x="1361606" y="93112"/>
                  </a:lnTo>
                  <a:lnTo>
                    <a:pt x="1361606" y="7491"/>
                  </a:lnTo>
                  <a:close/>
                </a:path>
                <a:path w="3532505" h="342900">
                  <a:moveTo>
                    <a:pt x="1498435" y="7491"/>
                  </a:moveTo>
                  <a:lnTo>
                    <a:pt x="1388030" y="7491"/>
                  </a:lnTo>
                  <a:lnTo>
                    <a:pt x="1388030" y="334954"/>
                  </a:lnTo>
                  <a:lnTo>
                    <a:pt x="1498435" y="334954"/>
                  </a:lnTo>
                  <a:lnTo>
                    <a:pt x="1498435" y="214265"/>
                  </a:lnTo>
                  <a:lnTo>
                    <a:pt x="1710822" y="214265"/>
                  </a:lnTo>
                  <a:lnTo>
                    <a:pt x="1710822" y="123509"/>
                  </a:lnTo>
                  <a:lnTo>
                    <a:pt x="1498435" y="123509"/>
                  </a:lnTo>
                  <a:lnTo>
                    <a:pt x="1498435" y="7491"/>
                  </a:lnTo>
                  <a:close/>
                </a:path>
                <a:path w="3532505" h="342900">
                  <a:moveTo>
                    <a:pt x="1710822" y="214265"/>
                  </a:moveTo>
                  <a:lnTo>
                    <a:pt x="1600423" y="214265"/>
                  </a:lnTo>
                  <a:lnTo>
                    <a:pt x="1600423" y="334954"/>
                  </a:lnTo>
                  <a:lnTo>
                    <a:pt x="1710822" y="334954"/>
                  </a:lnTo>
                  <a:lnTo>
                    <a:pt x="1710822" y="214265"/>
                  </a:lnTo>
                  <a:close/>
                </a:path>
                <a:path w="3532505" h="342900">
                  <a:moveTo>
                    <a:pt x="1710822" y="7491"/>
                  </a:moveTo>
                  <a:lnTo>
                    <a:pt x="1600423" y="7491"/>
                  </a:lnTo>
                  <a:lnTo>
                    <a:pt x="1600423" y="123509"/>
                  </a:lnTo>
                  <a:lnTo>
                    <a:pt x="1710822" y="123509"/>
                  </a:lnTo>
                  <a:lnTo>
                    <a:pt x="1710822" y="7491"/>
                  </a:lnTo>
                  <a:close/>
                </a:path>
                <a:path w="3532505" h="342900">
                  <a:moveTo>
                    <a:pt x="2035850" y="7491"/>
                  </a:moveTo>
                  <a:lnTo>
                    <a:pt x="1769672" y="7491"/>
                  </a:lnTo>
                  <a:lnTo>
                    <a:pt x="1769672" y="334954"/>
                  </a:lnTo>
                  <a:lnTo>
                    <a:pt x="2041934" y="334954"/>
                  </a:lnTo>
                  <a:lnTo>
                    <a:pt x="2041934" y="251689"/>
                  </a:lnTo>
                  <a:lnTo>
                    <a:pt x="1878209" y="251689"/>
                  </a:lnTo>
                  <a:lnTo>
                    <a:pt x="1878209" y="208652"/>
                  </a:lnTo>
                  <a:lnTo>
                    <a:pt x="2016673" y="208652"/>
                  </a:lnTo>
                  <a:lnTo>
                    <a:pt x="2016673" y="129122"/>
                  </a:lnTo>
                  <a:lnTo>
                    <a:pt x="1878209" y="129122"/>
                  </a:lnTo>
                  <a:lnTo>
                    <a:pt x="1878209" y="90756"/>
                  </a:lnTo>
                  <a:lnTo>
                    <a:pt x="2035850" y="90756"/>
                  </a:lnTo>
                  <a:lnTo>
                    <a:pt x="2035850" y="7491"/>
                  </a:lnTo>
                  <a:close/>
                </a:path>
                <a:path w="3532505" h="342900">
                  <a:moveTo>
                    <a:pt x="2248887" y="7491"/>
                  </a:moveTo>
                  <a:lnTo>
                    <a:pt x="2091240" y="7491"/>
                  </a:lnTo>
                  <a:lnTo>
                    <a:pt x="2091240" y="334954"/>
                  </a:lnTo>
                  <a:lnTo>
                    <a:pt x="2201639" y="334954"/>
                  </a:lnTo>
                  <a:lnTo>
                    <a:pt x="2201639" y="252620"/>
                  </a:lnTo>
                  <a:lnTo>
                    <a:pt x="2349103" y="252620"/>
                  </a:lnTo>
                  <a:lnTo>
                    <a:pt x="2336369" y="233908"/>
                  </a:lnTo>
                  <a:lnTo>
                    <a:pt x="2362595" y="215984"/>
                  </a:lnTo>
                  <a:lnTo>
                    <a:pt x="2381979" y="192624"/>
                  </a:lnTo>
                  <a:lnTo>
                    <a:pt x="2391810" y="169350"/>
                  </a:lnTo>
                  <a:lnTo>
                    <a:pt x="2201639" y="169350"/>
                  </a:lnTo>
                  <a:lnTo>
                    <a:pt x="2201639" y="92635"/>
                  </a:lnTo>
                  <a:lnTo>
                    <a:pt x="2391933" y="92635"/>
                  </a:lnTo>
                  <a:lnTo>
                    <a:pt x="2391355" y="89046"/>
                  </a:lnTo>
                  <a:lnTo>
                    <a:pt x="2371860" y="54782"/>
                  </a:lnTo>
                  <a:lnTo>
                    <a:pt x="2340824" y="29138"/>
                  </a:lnTo>
                  <a:lnTo>
                    <a:pt x="2299436" y="13060"/>
                  </a:lnTo>
                  <a:lnTo>
                    <a:pt x="2248887" y="7491"/>
                  </a:lnTo>
                  <a:close/>
                </a:path>
                <a:path w="3532505" h="342900">
                  <a:moveTo>
                    <a:pt x="2349103" y="252620"/>
                  </a:moveTo>
                  <a:lnTo>
                    <a:pt x="2231583" y="252620"/>
                  </a:lnTo>
                  <a:lnTo>
                    <a:pt x="2287248" y="334954"/>
                  </a:lnTo>
                  <a:lnTo>
                    <a:pt x="2405132" y="334954"/>
                  </a:lnTo>
                  <a:lnTo>
                    <a:pt x="2349103" y="252620"/>
                  </a:lnTo>
                  <a:close/>
                </a:path>
                <a:path w="3532505" h="342900">
                  <a:moveTo>
                    <a:pt x="2391933" y="92635"/>
                  </a:moveTo>
                  <a:lnTo>
                    <a:pt x="2241872" y="92635"/>
                  </a:lnTo>
                  <a:lnTo>
                    <a:pt x="2261718" y="95274"/>
                  </a:lnTo>
                  <a:lnTo>
                    <a:pt x="2275731" y="102869"/>
                  </a:lnTo>
                  <a:lnTo>
                    <a:pt x="2284041" y="114935"/>
                  </a:lnTo>
                  <a:lnTo>
                    <a:pt x="2286782" y="130989"/>
                  </a:lnTo>
                  <a:lnTo>
                    <a:pt x="2284041" y="147049"/>
                  </a:lnTo>
                  <a:lnTo>
                    <a:pt x="2275731" y="159117"/>
                  </a:lnTo>
                  <a:lnTo>
                    <a:pt x="2261718" y="166711"/>
                  </a:lnTo>
                  <a:lnTo>
                    <a:pt x="2241872" y="169350"/>
                  </a:lnTo>
                  <a:lnTo>
                    <a:pt x="2391810" y="169350"/>
                  </a:lnTo>
                  <a:lnTo>
                    <a:pt x="2393995" y="164176"/>
                  </a:lnTo>
                  <a:lnTo>
                    <a:pt x="2398117" y="130989"/>
                  </a:lnTo>
                  <a:lnTo>
                    <a:pt x="2391933" y="92635"/>
                  </a:lnTo>
                  <a:close/>
                </a:path>
                <a:path w="3532505" h="342900">
                  <a:moveTo>
                    <a:pt x="2534010" y="7491"/>
                  </a:moveTo>
                  <a:lnTo>
                    <a:pt x="2443254" y="7491"/>
                  </a:lnTo>
                  <a:lnTo>
                    <a:pt x="2443254" y="334954"/>
                  </a:lnTo>
                  <a:lnTo>
                    <a:pt x="2543840" y="334954"/>
                  </a:lnTo>
                  <a:lnTo>
                    <a:pt x="2543840" y="190871"/>
                  </a:lnTo>
                  <a:lnTo>
                    <a:pt x="2731656" y="190871"/>
                  </a:lnTo>
                  <a:lnTo>
                    <a:pt x="2734706" y="185735"/>
                  </a:lnTo>
                  <a:lnTo>
                    <a:pt x="2835799" y="185735"/>
                  </a:lnTo>
                  <a:lnTo>
                    <a:pt x="2835789" y="181983"/>
                  </a:lnTo>
                  <a:lnTo>
                    <a:pt x="2640681" y="181983"/>
                  </a:lnTo>
                  <a:lnTo>
                    <a:pt x="2534010" y="7491"/>
                  </a:lnTo>
                  <a:close/>
                </a:path>
                <a:path w="3532505" h="342900">
                  <a:moveTo>
                    <a:pt x="2835799" y="185735"/>
                  </a:moveTo>
                  <a:lnTo>
                    <a:pt x="2734706" y="185735"/>
                  </a:lnTo>
                  <a:lnTo>
                    <a:pt x="2735648" y="334954"/>
                  </a:lnTo>
                  <a:lnTo>
                    <a:pt x="2836229" y="334954"/>
                  </a:lnTo>
                  <a:lnTo>
                    <a:pt x="2835814" y="190871"/>
                  </a:lnTo>
                  <a:lnTo>
                    <a:pt x="2835799" y="185735"/>
                  </a:lnTo>
                  <a:close/>
                </a:path>
                <a:path w="3532505" h="342900">
                  <a:moveTo>
                    <a:pt x="2731656" y="190871"/>
                  </a:moveTo>
                  <a:lnTo>
                    <a:pt x="2543840" y="190871"/>
                  </a:lnTo>
                  <a:lnTo>
                    <a:pt x="2614948" y="305493"/>
                  </a:lnTo>
                  <a:lnTo>
                    <a:pt x="2663598" y="305493"/>
                  </a:lnTo>
                  <a:lnTo>
                    <a:pt x="2731656" y="190871"/>
                  </a:lnTo>
                  <a:close/>
                </a:path>
                <a:path w="3532505" h="342900">
                  <a:moveTo>
                    <a:pt x="2835286" y="7491"/>
                  </a:moveTo>
                  <a:lnTo>
                    <a:pt x="2744524" y="7491"/>
                  </a:lnTo>
                  <a:lnTo>
                    <a:pt x="2640681" y="181983"/>
                  </a:lnTo>
                  <a:lnTo>
                    <a:pt x="2835789" y="181983"/>
                  </a:lnTo>
                  <a:lnTo>
                    <a:pt x="2835286" y="7491"/>
                  </a:lnTo>
                  <a:close/>
                </a:path>
                <a:path w="3532505" h="342900">
                  <a:moveTo>
                    <a:pt x="3109750" y="7491"/>
                  </a:moveTo>
                  <a:lnTo>
                    <a:pt x="3001224" y="7491"/>
                  </a:lnTo>
                  <a:lnTo>
                    <a:pt x="2858060" y="334954"/>
                  </a:lnTo>
                  <a:lnTo>
                    <a:pt x="2970338" y="334954"/>
                  </a:lnTo>
                  <a:lnTo>
                    <a:pt x="2992325" y="277881"/>
                  </a:lnTo>
                  <a:lnTo>
                    <a:pt x="3227953" y="277881"/>
                  </a:lnTo>
                  <a:lnTo>
                    <a:pt x="3193186" y="198351"/>
                  </a:lnTo>
                  <a:lnTo>
                    <a:pt x="3022728" y="198351"/>
                  </a:lnTo>
                  <a:lnTo>
                    <a:pt x="3054545" y="116017"/>
                  </a:lnTo>
                  <a:lnTo>
                    <a:pt x="3157193" y="116017"/>
                  </a:lnTo>
                  <a:lnTo>
                    <a:pt x="3109750" y="7491"/>
                  </a:lnTo>
                  <a:close/>
                </a:path>
                <a:path w="3532505" h="342900">
                  <a:moveTo>
                    <a:pt x="3227953" y="277881"/>
                  </a:moveTo>
                  <a:lnTo>
                    <a:pt x="3116765" y="277881"/>
                  </a:lnTo>
                  <a:lnTo>
                    <a:pt x="3138746" y="334954"/>
                  </a:lnTo>
                  <a:lnTo>
                    <a:pt x="3252902" y="334954"/>
                  </a:lnTo>
                  <a:lnTo>
                    <a:pt x="3227953" y="277881"/>
                  </a:lnTo>
                  <a:close/>
                </a:path>
                <a:path w="3532505" h="342900">
                  <a:moveTo>
                    <a:pt x="3157193" y="116017"/>
                  </a:moveTo>
                  <a:lnTo>
                    <a:pt x="3054545" y="116017"/>
                  </a:lnTo>
                  <a:lnTo>
                    <a:pt x="3086356" y="198351"/>
                  </a:lnTo>
                  <a:lnTo>
                    <a:pt x="3193186" y="198351"/>
                  </a:lnTo>
                  <a:lnTo>
                    <a:pt x="3157193" y="116017"/>
                  </a:lnTo>
                  <a:close/>
                </a:path>
                <a:path w="3532505" h="342900">
                  <a:moveTo>
                    <a:pt x="3384679" y="7491"/>
                  </a:moveTo>
                  <a:lnTo>
                    <a:pt x="3274281" y="7491"/>
                  </a:lnTo>
                  <a:lnTo>
                    <a:pt x="3274281" y="334954"/>
                  </a:lnTo>
                  <a:lnTo>
                    <a:pt x="3532502" y="334954"/>
                  </a:lnTo>
                  <a:lnTo>
                    <a:pt x="3532502" y="249357"/>
                  </a:lnTo>
                  <a:lnTo>
                    <a:pt x="3384679" y="249357"/>
                  </a:lnTo>
                  <a:lnTo>
                    <a:pt x="3384679" y="7491"/>
                  </a:lnTo>
                  <a:close/>
                </a:path>
              </a:pathLst>
            </a:custGeom>
            <a:solidFill>
              <a:srgbClr val="F15B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0821492" y="988719"/>
              <a:ext cx="149225" cy="179070"/>
            </a:xfrm>
            <a:custGeom>
              <a:avLst/>
              <a:gdLst/>
              <a:ahLst/>
              <a:cxnLst/>
              <a:rect l="l" t="t" r="r" b="b"/>
              <a:pathLst>
                <a:path w="149225" h="179069">
                  <a:moveTo>
                    <a:pt x="149199" y="133350"/>
                  </a:moveTo>
                  <a:lnTo>
                    <a:pt x="59474" y="133350"/>
                  </a:lnTo>
                  <a:lnTo>
                    <a:pt x="59474" y="109220"/>
                  </a:lnTo>
                  <a:lnTo>
                    <a:pt x="135356" y="109220"/>
                  </a:lnTo>
                  <a:lnTo>
                    <a:pt x="135356" y="66040"/>
                  </a:lnTo>
                  <a:lnTo>
                    <a:pt x="59474" y="66040"/>
                  </a:lnTo>
                  <a:lnTo>
                    <a:pt x="59474" y="45720"/>
                  </a:lnTo>
                  <a:lnTo>
                    <a:pt x="145859" y="45720"/>
                  </a:lnTo>
                  <a:lnTo>
                    <a:pt x="145859" y="0"/>
                  </a:lnTo>
                  <a:lnTo>
                    <a:pt x="0" y="0"/>
                  </a:lnTo>
                  <a:lnTo>
                    <a:pt x="0" y="45720"/>
                  </a:lnTo>
                  <a:lnTo>
                    <a:pt x="0" y="66040"/>
                  </a:lnTo>
                  <a:lnTo>
                    <a:pt x="0" y="109220"/>
                  </a:lnTo>
                  <a:lnTo>
                    <a:pt x="0" y="133350"/>
                  </a:lnTo>
                  <a:lnTo>
                    <a:pt x="0" y="179070"/>
                  </a:lnTo>
                  <a:lnTo>
                    <a:pt x="149199" y="179070"/>
                  </a:lnTo>
                  <a:lnTo>
                    <a:pt x="149199" y="13335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005282" y="988249"/>
              <a:ext cx="176877" cy="179442"/>
            </a:xfrm>
            <a:prstGeom prst="rect">
              <a:avLst/>
            </a:prstGeom>
          </p:spPr>
        </p:pic>
        <p:sp>
          <p:nvSpPr>
            <p:cNvPr id="18" name="object 18" descr=""/>
            <p:cNvSpPr/>
            <p:nvPr/>
          </p:nvSpPr>
          <p:spPr>
            <a:xfrm>
              <a:off x="11221847" y="984160"/>
              <a:ext cx="759460" cy="187960"/>
            </a:xfrm>
            <a:custGeom>
              <a:avLst/>
              <a:gdLst/>
              <a:ahLst/>
              <a:cxnLst/>
              <a:rect l="l" t="t" r="r" b="b"/>
              <a:pathLst>
                <a:path w="759459" h="187959">
                  <a:moveTo>
                    <a:pt x="149199" y="137909"/>
                  </a:moveTo>
                  <a:lnTo>
                    <a:pt x="59474" y="137909"/>
                  </a:lnTo>
                  <a:lnTo>
                    <a:pt x="59474" y="113779"/>
                  </a:lnTo>
                  <a:lnTo>
                    <a:pt x="135356" y="113779"/>
                  </a:lnTo>
                  <a:lnTo>
                    <a:pt x="135356" y="70599"/>
                  </a:lnTo>
                  <a:lnTo>
                    <a:pt x="59474" y="70599"/>
                  </a:lnTo>
                  <a:lnTo>
                    <a:pt x="59474" y="50279"/>
                  </a:lnTo>
                  <a:lnTo>
                    <a:pt x="145859" y="50279"/>
                  </a:lnTo>
                  <a:lnTo>
                    <a:pt x="145859" y="4559"/>
                  </a:lnTo>
                  <a:lnTo>
                    <a:pt x="0" y="4559"/>
                  </a:lnTo>
                  <a:lnTo>
                    <a:pt x="0" y="50279"/>
                  </a:lnTo>
                  <a:lnTo>
                    <a:pt x="0" y="70599"/>
                  </a:lnTo>
                  <a:lnTo>
                    <a:pt x="0" y="113779"/>
                  </a:lnTo>
                  <a:lnTo>
                    <a:pt x="0" y="137909"/>
                  </a:lnTo>
                  <a:lnTo>
                    <a:pt x="0" y="183629"/>
                  </a:lnTo>
                  <a:lnTo>
                    <a:pt x="149199" y="183629"/>
                  </a:lnTo>
                  <a:lnTo>
                    <a:pt x="149199" y="137909"/>
                  </a:lnTo>
                  <a:close/>
                </a:path>
                <a:path w="759459" h="187959">
                  <a:moveTo>
                    <a:pt x="355790" y="183527"/>
                  </a:moveTo>
                  <a:lnTo>
                    <a:pt x="325069" y="138417"/>
                  </a:lnTo>
                  <a:lnTo>
                    <a:pt x="318096" y="128168"/>
                  </a:lnTo>
                  <a:lnTo>
                    <a:pt x="332473" y="118351"/>
                  </a:lnTo>
                  <a:lnTo>
                    <a:pt x="343103" y="105537"/>
                  </a:lnTo>
                  <a:lnTo>
                    <a:pt x="348488" y="92786"/>
                  </a:lnTo>
                  <a:lnTo>
                    <a:pt x="349681" y="89954"/>
                  </a:lnTo>
                  <a:lnTo>
                    <a:pt x="351942" y="71767"/>
                  </a:lnTo>
                  <a:lnTo>
                    <a:pt x="347649" y="50749"/>
                  </a:lnTo>
                  <a:lnTo>
                    <a:pt x="346202" y="43675"/>
                  </a:lnTo>
                  <a:lnTo>
                    <a:pt x="329806" y="22352"/>
                  </a:lnTo>
                  <a:lnTo>
                    <a:pt x="304038" y="8826"/>
                  </a:lnTo>
                  <a:lnTo>
                    <a:pt x="290931" y="6997"/>
                  </a:lnTo>
                  <a:lnTo>
                    <a:pt x="290931" y="71767"/>
                  </a:lnTo>
                  <a:lnTo>
                    <a:pt x="289433" y="80568"/>
                  </a:lnTo>
                  <a:lnTo>
                    <a:pt x="284873" y="87185"/>
                  </a:lnTo>
                  <a:lnTo>
                    <a:pt x="277202" y="91338"/>
                  </a:lnTo>
                  <a:lnTo>
                    <a:pt x="266319" y="92786"/>
                  </a:lnTo>
                  <a:lnTo>
                    <a:pt x="244271" y="92786"/>
                  </a:lnTo>
                  <a:lnTo>
                    <a:pt x="244271" y="50749"/>
                  </a:lnTo>
                  <a:lnTo>
                    <a:pt x="266319" y="50749"/>
                  </a:lnTo>
                  <a:lnTo>
                    <a:pt x="277202" y="52197"/>
                  </a:lnTo>
                  <a:lnTo>
                    <a:pt x="284873" y="56362"/>
                  </a:lnTo>
                  <a:lnTo>
                    <a:pt x="289433" y="62966"/>
                  </a:lnTo>
                  <a:lnTo>
                    <a:pt x="290931" y="71767"/>
                  </a:lnTo>
                  <a:lnTo>
                    <a:pt x="290931" y="6997"/>
                  </a:lnTo>
                  <a:lnTo>
                    <a:pt x="270167" y="4089"/>
                  </a:lnTo>
                  <a:lnTo>
                    <a:pt x="183781" y="4089"/>
                  </a:lnTo>
                  <a:lnTo>
                    <a:pt x="183781" y="183527"/>
                  </a:lnTo>
                  <a:lnTo>
                    <a:pt x="244271" y="183527"/>
                  </a:lnTo>
                  <a:lnTo>
                    <a:pt x="244271" y="138417"/>
                  </a:lnTo>
                  <a:lnTo>
                    <a:pt x="260692" y="138417"/>
                  </a:lnTo>
                  <a:lnTo>
                    <a:pt x="291185" y="183527"/>
                  </a:lnTo>
                  <a:lnTo>
                    <a:pt x="355790" y="183527"/>
                  </a:lnTo>
                  <a:close/>
                </a:path>
                <a:path w="759459" h="187959">
                  <a:moveTo>
                    <a:pt x="557237" y="34594"/>
                  </a:moveTo>
                  <a:lnTo>
                    <a:pt x="541718" y="19786"/>
                  </a:lnTo>
                  <a:lnTo>
                    <a:pt x="522668" y="8940"/>
                  </a:lnTo>
                  <a:lnTo>
                    <a:pt x="500392" y="2260"/>
                  </a:lnTo>
                  <a:lnTo>
                    <a:pt x="475208" y="0"/>
                  </a:lnTo>
                  <a:lnTo>
                    <a:pt x="434365" y="6908"/>
                  </a:lnTo>
                  <a:lnTo>
                    <a:pt x="402247" y="26238"/>
                  </a:lnTo>
                  <a:lnTo>
                    <a:pt x="381241" y="55905"/>
                  </a:lnTo>
                  <a:lnTo>
                    <a:pt x="373697" y="93814"/>
                  </a:lnTo>
                  <a:lnTo>
                    <a:pt x="381215" y="131724"/>
                  </a:lnTo>
                  <a:lnTo>
                    <a:pt x="402094" y="161391"/>
                  </a:lnTo>
                  <a:lnTo>
                    <a:pt x="433832" y="180733"/>
                  </a:lnTo>
                  <a:lnTo>
                    <a:pt x="473925" y="187642"/>
                  </a:lnTo>
                  <a:lnTo>
                    <a:pt x="494220" y="186169"/>
                  </a:lnTo>
                  <a:lnTo>
                    <a:pt x="534428" y="174663"/>
                  </a:lnTo>
                  <a:lnTo>
                    <a:pt x="552119" y="88950"/>
                  </a:lnTo>
                  <a:lnTo>
                    <a:pt x="499579" y="88950"/>
                  </a:lnTo>
                  <a:lnTo>
                    <a:pt x="499579" y="134327"/>
                  </a:lnTo>
                  <a:lnTo>
                    <a:pt x="492125" y="137388"/>
                  </a:lnTo>
                  <a:lnTo>
                    <a:pt x="484949" y="138684"/>
                  </a:lnTo>
                  <a:lnTo>
                    <a:pt x="477520" y="138684"/>
                  </a:lnTo>
                  <a:lnTo>
                    <a:pt x="459917" y="135458"/>
                  </a:lnTo>
                  <a:lnTo>
                    <a:pt x="446417" y="126352"/>
                  </a:lnTo>
                  <a:lnTo>
                    <a:pt x="437769" y="112191"/>
                  </a:lnTo>
                  <a:lnTo>
                    <a:pt x="434721" y="93814"/>
                  </a:lnTo>
                  <a:lnTo>
                    <a:pt x="437781" y="75133"/>
                  </a:lnTo>
                  <a:lnTo>
                    <a:pt x="446506" y="61010"/>
                  </a:lnTo>
                  <a:lnTo>
                    <a:pt x="460235" y="52070"/>
                  </a:lnTo>
                  <a:lnTo>
                    <a:pt x="478294" y="48958"/>
                  </a:lnTo>
                  <a:lnTo>
                    <a:pt x="489699" y="50203"/>
                  </a:lnTo>
                  <a:lnTo>
                    <a:pt x="500138" y="53924"/>
                  </a:lnTo>
                  <a:lnTo>
                    <a:pt x="509727" y="60096"/>
                  </a:lnTo>
                  <a:lnTo>
                    <a:pt x="518541" y="68694"/>
                  </a:lnTo>
                  <a:lnTo>
                    <a:pt x="557237" y="34594"/>
                  </a:lnTo>
                  <a:close/>
                </a:path>
                <a:path w="759459" h="187959">
                  <a:moveTo>
                    <a:pt x="759231" y="4102"/>
                  </a:moveTo>
                  <a:lnTo>
                    <a:pt x="700773" y="4102"/>
                  </a:lnTo>
                  <a:lnTo>
                    <a:pt x="663854" y="66141"/>
                  </a:lnTo>
                  <a:lnTo>
                    <a:pt x="627202" y="4102"/>
                  </a:lnTo>
                  <a:lnTo>
                    <a:pt x="563372" y="4102"/>
                  </a:lnTo>
                  <a:lnTo>
                    <a:pt x="631050" y="117652"/>
                  </a:lnTo>
                  <a:lnTo>
                    <a:pt x="631050" y="183540"/>
                  </a:lnTo>
                  <a:lnTo>
                    <a:pt x="691553" y="183540"/>
                  </a:lnTo>
                  <a:lnTo>
                    <a:pt x="691553" y="118427"/>
                  </a:lnTo>
                  <a:lnTo>
                    <a:pt x="759231" y="410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2025-08-12T17:00:20Z</dcterms:created>
  <dcterms:modified xsi:type="dcterms:W3CDTF">2025-08-12T17:00:20Z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2025-07-30T00:00:00Z</vt:filetime>
  </property>
  <property fmtid="{D5CDD505-2E9C-101B-9397-08002B2CF9AE}" pid="3" name="Creator">
    <vt:lpwstr>Adobe InDesign 20.4 (Macintosh)</vt:lpwstr>
  </property>
  <property fmtid="{D5CDD505-2E9C-101B-9397-08002B2CF9AE}" pid="4" name="LastSaved">
    <vt:filetime>2025-08-12T00:00:00Z</vt:filetime>
  </property>
  <property fmtid="{D5CDD505-2E9C-101B-9397-08002B2CF9AE}" pid="5" name="Producer">
    <vt:lpwstr>Adobe PDF Library 17.0</vt:lpwstr>
  </property>
</Properties>
</file>