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14224000" cy="20104100"/>
  <p:notesSz cx="14224000" cy="201041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6232271"/>
            <a:ext cx="12090400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33600" y="11258296"/>
            <a:ext cx="9956800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711200" y="4623943"/>
            <a:ext cx="618744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7325360" y="4623943"/>
            <a:ext cx="618744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png"/><Relationship Id="rId9" Type="http://schemas.openxmlformats.org/officeDocument/2006/relationships/image" Target="../media/image3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345148" y="18824130"/>
            <a:ext cx="13536930" cy="942340"/>
          </a:xfrm>
          <a:custGeom>
            <a:avLst/>
            <a:gdLst/>
            <a:ahLst/>
            <a:cxnLst/>
            <a:rect l="l" t="t" r="r" b="b"/>
            <a:pathLst>
              <a:path w="13536930" h="942340">
                <a:moveTo>
                  <a:pt x="13536678" y="0"/>
                </a:moveTo>
                <a:lnTo>
                  <a:pt x="0" y="0"/>
                </a:lnTo>
                <a:lnTo>
                  <a:pt x="0" y="941800"/>
                </a:lnTo>
                <a:lnTo>
                  <a:pt x="13536678" y="941800"/>
                </a:lnTo>
                <a:lnTo>
                  <a:pt x="13536678" y="0"/>
                </a:lnTo>
                <a:close/>
              </a:path>
            </a:pathLst>
          </a:custGeom>
          <a:solidFill>
            <a:srgbClr val="A066AA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345146" y="18871325"/>
            <a:ext cx="13536930" cy="0"/>
          </a:xfrm>
          <a:custGeom>
            <a:avLst/>
            <a:gdLst/>
            <a:ahLst/>
            <a:cxnLst/>
            <a:rect l="l" t="t" r="r" b="b"/>
            <a:pathLst>
              <a:path w="13536930" h="0">
                <a:moveTo>
                  <a:pt x="0" y="0"/>
                </a:moveTo>
                <a:lnTo>
                  <a:pt x="13536678" y="0"/>
                </a:lnTo>
              </a:path>
            </a:pathLst>
          </a:custGeom>
          <a:ln w="6102">
            <a:solidFill>
              <a:srgbClr val="D1B9D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345146" y="19713357"/>
            <a:ext cx="13536930" cy="0"/>
          </a:xfrm>
          <a:custGeom>
            <a:avLst/>
            <a:gdLst/>
            <a:ahLst/>
            <a:cxnLst/>
            <a:rect l="l" t="t" r="r" b="b"/>
            <a:pathLst>
              <a:path w="13536930" h="0">
                <a:moveTo>
                  <a:pt x="0" y="0"/>
                </a:moveTo>
                <a:lnTo>
                  <a:pt x="13536678" y="0"/>
                </a:lnTo>
              </a:path>
            </a:pathLst>
          </a:custGeom>
          <a:ln w="6102">
            <a:solidFill>
              <a:srgbClr val="D1B9D9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290974" y="316753"/>
            <a:ext cx="13691869" cy="1368425"/>
          </a:xfrm>
          <a:custGeom>
            <a:avLst/>
            <a:gdLst/>
            <a:ahLst/>
            <a:cxnLst/>
            <a:rect l="l" t="t" r="r" b="b"/>
            <a:pathLst>
              <a:path w="13691869" h="1368425">
                <a:moveTo>
                  <a:pt x="13691634" y="0"/>
                </a:moveTo>
                <a:lnTo>
                  <a:pt x="0" y="0"/>
                </a:lnTo>
                <a:lnTo>
                  <a:pt x="0" y="1367875"/>
                </a:lnTo>
                <a:lnTo>
                  <a:pt x="13691634" y="1367875"/>
                </a:lnTo>
                <a:lnTo>
                  <a:pt x="13691634" y="0"/>
                </a:lnTo>
                <a:close/>
              </a:path>
            </a:pathLst>
          </a:custGeom>
          <a:solidFill>
            <a:srgbClr val="231F20">
              <a:alpha val="25000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0" name="bg object 2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38163" y="338136"/>
            <a:ext cx="6758931" cy="1218771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338169" y="338136"/>
            <a:ext cx="6741159" cy="1219200"/>
          </a:xfrm>
          <a:custGeom>
            <a:avLst/>
            <a:gdLst/>
            <a:ahLst/>
            <a:cxnLst/>
            <a:rect l="l" t="t" r="r" b="b"/>
            <a:pathLst>
              <a:path w="6741159" h="1219200">
                <a:moveTo>
                  <a:pt x="0" y="1218770"/>
                </a:moveTo>
                <a:lnTo>
                  <a:pt x="6740858" y="1218770"/>
                </a:lnTo>
                <a:lnTo>
                  <a:pt x="6740858" y="0"/>
                </a:lnTo>
                <a:lnTo>
                  <a:pt x="0" y="0"/>
                </a:lnTo>
                <a:lnTo>
                  <a:pt x="0" y="1218770"/>
                </a:lnTo>
                <a:close/>
              </a:path>
            </a:pathLst>
          </a:custGeom>
          <a:solidFill>
            <a:srgbClr val="5F3866">
              <a:alpha val="389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bg object 22"/>
          <p:cNvSpPr/>
          <p:nvPr/>
        </p:nvSpPr>
        <p:spPr>
          <a:xfrm>
            <a:off x="338169" y="338136"/>
            <a:ext cx="6741159" cy="1219200"/>
          </a:xfrm>
          <a:custGeom>
            <a:avLst/>
            <a:gdLst/>
            <a:ahLst/>
            <a:cxnLst/>
            <a:rect l="l" t="t" r="r" b="b"/>
            <a:pathLst>
              <a:path w="6741159" h="1219200">
                <a:moveTo>
                  <a:pt x="0" y="1218770"/>
                </a:moveTo>
                <a:lnTo>
                  <a:pt x="6740858" y="1218770"/>
                </a:lnTo>
                <a:lnTo>
                  <a:pt x="6740858" y="0"/>
                </a:lnTo>
                <a:lnTo>
                  <a:pt x="0" y="0"/>
                </a:lnTo>
                <a:lnTo>
                  <a:pt x="0" y="1218770"/>
                </a:lnTo>
                <a:close/>
              </a:path>
            </a:pathLst>
          </a:custGeom>
          <a:solidFill>
            <a:srgbClr val="231F2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bg object 23"/>
          <p:cNvSpPr/>
          <p:nvPr/>
        </p:nvSpPr>
        <p:spPr>
          <a:xfrm>
            <a:off x="338169" y="338136"/>
            <a:ext cx="6741159" cy="1219200"/>
          </a:xfrm>
          <a:custGeom>
            <a:avLst/>
            <a:gdLst/>
            <a:ahLst/>
            <a:cxnLst/>
            <a:rect l="l" t="t" r="r" b="b"/>
            <a:pathLst>
              <a:path w="6741159" h="1219200">
                <a:moveTo>
                  <a:pt x="0" y="1218770"/>
                </a:moveTo>
                <a:lnTo>
                  <a:pt x="6740858" y="1218770"/>
                </a:lnTo>
                <a:lnTo>
                  <a:pt x="6740858" y="0"/>
                </a:lnTo>
                <a:lnTo>
                  <a:pt x="0" y="0"/>
                </a:lnTo>
                <a:lnTo>
                  <a:pt x="0" y="1218770"/>
                </a:lnTo>
                <a:close/>
              </a:path>
            </a:pathLst>
          </a:custGeom>
          <a:solidFill>
            <a:srgbClr val="5F3866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4" name="bg object 2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079013" y="338136"/>
            <a:ext cx="6802806" cy="1218771"/>
          </a:xfrm>
          <a:prstGeom prst="rect">
            <a:avLst/>
          </a:prstGeom>
        </p:spPr>
      </p:pic>
      <p:sp>
        <p:nvSpPr>
          <p:cNvPr id="25" name="bg object 25"/>
          <p:cNvSpPr/>
          <p:nvPr/>
        </p:nvSpPr>
        <p:spPr>
          <a:xfrm>
            <a:off x="7079010" y="338136"/>
            <a:ext cx="6803390" cy="1219200"/>
          </a:xfrm>
          <a:custGeom>
            <a:avLst/>
            <a:gdLst/>
            <a:ahLst/>
            <a:cxnLst/>
            <a:rect l="l" t="t" r="r" b="b"/>
            <a:pathLst>
              <a:path w="6803390" h="1219200">
                <a:moveTo>
                  <a:pt x="0" y="1218770"/>
                </a:moveTo>
                <a:lnTo>
                  <a:pt x="0" y="0"/>
                </a:lnTo>
                <a:lnTo>
                  <a:pt x="6802811" y="0"/>
                </a:lnTo>
                <a:lnTo>
                  <a:pt x="6802811" y="1218770"/>
                </a:lnTo>
                <a:lnTo>
                  <a:pt x="0" y="1218770"/>
                </a:lnTo>
                <a:close/>
              </a:path>
            </a:pathLst>
          </a:custGeom>
          <a:solidFill>
            <a:srgbClr val="5F3866">
              <a:alpha val="389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bg object 26"/>
          <p:cNvSpPr/>
          <p:nvPr/>
        </p:nvSpPr>
        <p:spPr>
          <a:xfrm>
            <a:off x="7079028" y="338136"/>
            <a:ext cx="6803390" cy="1219200"/>
          </a:xfrm>
          <a:custGeom>
            <a:avLst/>
            <a:gdLst/>
            <a:ahLst/>
            <a:cxnLst/>
            <a:rect l="l" t="t" r="r" b="b"/>
            <a:pathLst>
              <a:path w="6803390" h="1219200">
                <a:moveTo>
                  <a:pt x="0" y="1218770"/>
                </a:moveTo>
                <a:lnTo>
                  <a:pt x="0" y="0"/>
                </a:lnTo>
                <a:lnTo>
                  <a:pt x="6802793" y="0"/>
                </a:lnTo>
                <a:lnTo>
                  <a:pt x="6802793" y="1218770"/>
                </a:lnTo>
                <a:lnTo>
                  <a:pt x="0" y="1218770"/>
                </a:lnTo>
                <a:close/>
              </a:path>
            </a:pathLst>
          </a:custGeom>
          <a:solidFill>
            <a:srgbClr val="231F2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bg object 27"/>
          <p:cNvSpPr/>
          <p:nvPr/>
        </p:nvSpPr>
        <p:spPr>
          <a:xfrm>
            <a:off x="7079028" y="338136"/>
            <a:ext cx="6803390" cy="1219200"/>
          </a:xfrm>
          <a:custGeom>
            <a:avLst/>
            <a:gdLst/>
            <a:ahLst/>
            <a:cxnLst/>
            <a:rect l="l" t="t" r="r" b="b"/>
            <a:pathLst>
              <a:path w="6803390" h="1219200">
                <a:moveTo>
                  <a:pt x="0" y="1218770"/>
                </a:moveTo>
                <a:lnTo>
                  <a:pt x="0" y="0"/>
                </a:lnTo>
                <a:lnTo>
                  <a:pt x="6802793" y="0"/>
                </a:lnTo>
                <a:lnTo>
                  <a:pt x="6802793" y="1218770"/>
                </a:lnTo>
                <a:lnTo>
                  <a:pt x="0" y="1218770"/>
                </a:lnTo>
                <a:close/>
              </a:path>
            </a:pathLst>
          </a:custGeom>
          <a:solidFill>
            <a:srgbClr val="5F3866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bg object 28"/>
          <p:cNvSpPr/>
          <p:nvPr/>
        </p:nvSpPr>
        <p:spPr>
          <a:xfrm>
            <a:off x="338169" y="338137"/>
            <a:ext cx="13543915" cy="1219200"/>
          </a:xfrm>
          <a:custGeom>
            <a:avLst/>
            <a:gdLst/>
            <a:ahLst/>
            <a:cxnLst/>
            <a:rect l="l" t="t" r="r" b="b"/>
            <a:pathLst>
              <a:path w="13543915" h="1219200">
                <a:moveTo>
                  <a:pt x="13543657" y="0"/>
                </a:moveTo>
                <a:lnTo>
                  <a:pt x="0" y="0"/>
                </a:lnTo>
                <a:lnTo>
                  <a:pt x="0" y="1218770"/>
                </a:lnTo>
                <a:lnTo>
                  <a:pt x="13543657" y="1218770"/>
                </a:lnTo>
                <a:lnTo>
                  <a:pt x="13543657" y="0"/>
                </a:lnTo>
                <a:close/>
              </a:path>
            </a:pathLst>
          </a:custGeom>
          <a:solidFill>
            <a:srgbClr val="6D6E71">
              <a:alpha val="6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9" name="bg object 2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38169" y="338138"/>
            <a:ext cx="7441092" cy="1218770"/>
          </a:xfrm>
          <a:prstGeom prst="rect">
            <a:avLst/>
          </a:prstGeom>
        </p:spPr>
      </p:pic>
      <p:sp>
        <p:nvSpPr>
          <p:cNvPr id="30" name="bg object 30"/>
          <p:cNvSpPr/>
          <p:nvPr/>
        </p:nvSpPr>
        <p:spPr>
          <a:xfrm>
            <a:off x="1008681" y="740294"/>
            <a:ext cx="1751964" cy="414020"/>
          </a:xfrm>
          <a:custGeom>
            <a:avLst/>
            <a:gdLst/>
            <a:ahLst/>
            <a:cxnLst/>
            <a:rect l="l" t="t" r="r" b="b"/>
            <a:pathLst>
              <a:path w="1751964" h="414019">
                <a:moveTo>
                  <a:pt x="1725185" y="8165"/>
                </a:moveTo>
                <a:lnTo>
                  <a:pt x="1342649" y="8165"/>
                </a:lnTo>
                <a:lnTo>
                  <a:pt x="1342649" y="35568"/>
                </a:lnTo>
                <a:lnTo>
                  <a:pt x="1367484" y="38520"/>
                </a:lnTo>
                <a:lnTo>
                  <a:pt x="1383465" y="47376"/>
                </a:lnTo>
                <a:lnTo>
                  <a:pt x="1392011" y="62137"/>
                </a:lnTo>
                <a:lnTo>
                  <a:pt x="1394544" y="82805"/>
                </a:lnTo>
                <a:lnTo>
                  <a:pt x="1394544" y="328297"/>
                </a:lnTo>
                <a:lnTo>
                  <a:pt x="1391519" y="351879"/>
                </a:lnTo>
                <a:lnTo>
                  <a:pt x="1382154" y="367369"/>
                </a:lnTo>
                <a:lnTo>
                  <a:pt x="1366010" y="375862"/>
                </a:lnTo>
                <a:lnTo>
                  <a:pt x="1342649" y="378450"/>
                </a:lnTo>
                <a:lnTo>
                  <a:pt x="1342649" y="405853"/>
                </a:lnTo>
                <a:lnTo>
                  <a:pt x="1733930" y="405853"/>
                </a:lnTo>
                <a:lnTo>
                  <a:pt x="1738793" y="378450"/>
                </a:lnTo>
                <a:lnTo>
                  <a:pt x="1572400" y="378450"/>
                </a:lnTo>
                <a:lnTo>
                  <a:pt x="1533834" y="374705"/>
                </a:lnTo>
                <a:lnTo>
                  <a:pt x="1510957" y="363798"/>
                </a:lnTo>
                <a:lnTo>
                  <a:pt x="1499997" y="346222"/>
                </a:lnTo>
                <a:lnTo>
                  <a:pt x="1497182" y="322469"/>
                </a:lnTo>
                <a:lnTo>
                  <a:pt x="1497182" y="210507"/>
                </a:lnTo>
                <a:lnTo>
                  <a:pt x="1682029" y="210507"/>
                </a:lnTo>
                <a:lnTo>
                  <a:pt x="1682029" y="183099"/>
                </a:lnTo>
                <a:lnTo>
                  <a:pt x="1497182" y="183099"/>
                </a:lnTo>
                <a:lnTo>
                  <a:pt x="1497182" y="35568"/>
                </a:lnTo>
                <a:lnTo>
                  <a:pt x="1725185" y="35568"/>
                </a:lnTo>
                <a:lnTo>
                  <a:pt x="1725185" y="8165"/>
                </a:lnTo>
                <a:close/>
              </a:path>
              <a:path w="1751964" h="414019">
                <a:moveTo>
                  <a:pt x="1751419" y="307306"/>
                </a:moveTo>
                <a:lnTo>
                  <a:pt x="1711186" y="307306"/>
                </a:lnTo>
                <a:lnTo>
                  <a:pt x="1675889" y="343514"/>
                </a:lnTo>
                <a:lnTo>
                  <a:pt x="1643544" y="365182"/>
                </a:lnTo>
                <a:lnTo>
                  <a:pt x="1610324" y="375697"/>
                </a:lnTo>
                <a:lnTo>
                  <a:pt x="1572400" y="378450"/>
                </a:lnTo>
                <a:lnTo>
                  <a:pt x="1738793" y="378450"/>
                </a:lnTo>
                <a:lnTo>
                  <a:pt x="1751419" y="307306"/>
                </a:lnTo>
                <a:close/>
              </a:path>
              <a:path w="1751964" h="414019">
                <a:moveTo>
                  <a:pt x="1682029" y="210507"/>
                </a:moveTo>
                <a:lnTo>
                  <a:pt x="1564240" y="210507"/>
                </a:lnTo>
                <a:lnTo>
                  <a:pt x="1594341" y="212639"/>
                </a:lnTo>
                <a:lnTo>
                  <a:pt x="1616572" y="220566"/>
                </a:lnTo>
                <a:lnTo>
                  <a:pt x="1632463" y="236583"/>
                </a:lnTo>
                <a:lnTo>
                  <a:pt x="1643543" y="262987"/>
                </a:lnTo>
                <a:lnTo>
                  <a:pt x="1682029" y="262987"/>
                </a:lnTo>
                <a:lnTo>
                  <a:pt x="1682029" y="210507"/>
                </a:lnTo>
                <a:close/>
              </a:path>
              <a:path w="1751964" h="414019">
                <a:moveTo>
                  <a:pt x="1682029" y="134115"/>
                </a:moveTo>
                <a:lnTo>
                  <a:pt x="1643543" y="134115"/>
                </a:lnTo>
                <a:lnTo>
                  <a:pt x="1634722" y="156530"/>
                </a:lnTo>
                <a:lnTo>
                  <a:pt x="1620218" y="171728"/>
                </a:lnTo>
                <a:lnTo>
                  <a:pt x="1598280" y="180365"/>
                </a:lnTo>
                <a:lnTo>
                  <a:pt x="1567157" y="183099"/>
                </a:lnTo>
                <a:lnTo>
                  <a:pt x="1682029" y="183099"/>
                </a:lnTo>
                <a:lnTo>
                  <a:pt x="1682029" y="134115"/>
                </a:lnTo>
                <a:close/>
              </a:path>
              <a:path w="1751964" h="414019">
                <a:moveTo>
                  <a:pt x="1725185" y="35568"/>
                </a:moveTo>
                <a:lnTo>
                  <a:pt x="1579397" y="35568"/>
                </a:lnTo>
                <a:lnTo>
                  <a:pt x="1611834" y="37919"/>
                </a:lnTo>
                <a:lnTo>
                  <a:pt x="1638149" y="46503"/>
                </a:lnTo>
                <a:lnTo>
                  <a:pt x="1662058" y="63614"/>
                </a:lnTo>
                <a:lnTo>
                  <a:pt x="1687278" y="91549"/>
                </a:lnTo>
                <a:lnTo>
                  <a:pt x="1725185" y="91549"/>
                </a:lnTo>
                <a:lnTo>
                  <a:pt x="1725185" y="35568"/>
                </a:lnTo>
                <a:close/>
              </a:path>
              <a:path w="1751964" h="414019">
                <a:moveTo>
                  <a:pt x="1119531" y="0"/>
                </a:moveTo>
                <a:lnTo>
                  <a:pt x="1065542" y="4579"/>
                </a:lnTo>
                <a:lnTo>
                  <a:pt x="1018265" y="17612"/>
                </a:lnTo>
                <a:lnTo>
                  <a:pt x="977849" y="38038"/>
                </a:lnTo>
                <a:lnTo>
                  <a:pt x="944444" y="64799"/>
                </a:lnTo>
                <a:lnTo>
                  <a:pt x="918202" y="96836"/>
                </a:lnTo>
                <a:lnTo>
                  <a:pt x="899271" y="133090"/>
                </a:lnTo>
                <a:lnTo>
                  <a:pt x="887803" y="172500"/>
                </a:lnTo>
                <a:lnTo>
                  <a:pt x="883947" y="214009"/>
                </a:lnTo>
                <a:lnTo>
                  <a:pt x="888012" y="258238"/>
                </a:lnTo>
                <a:lnTo>
                  <a:pt x="899956" y="297567"/>
                </a:lnTo>
                <a:lnTo>
                  <a:pt x="919403" y="331691"/>
                </a:lnTo>
                <a:lnTo>
                  <a:pt x="945977" y="360300"/>
                </a:lnTo>
                <a:lnTo>
                  <a:pt x="979303" y="383087"/>
                </a:lnTo>
                <a:lnTo>
                  <a:pt x="1019005" y="399745"/>
                </a:lnTo>
                <a:lnTo>
                  <a:pt x="1064705" y="409965"/>
                </a:lnTo>
                <a:lnTo>
                  <a:pt x="1116030" y="413440"/>
                </a:lnTo>
                <a:lnTo>
                  <a:pt x="1159145" y="411287"/>
                </a:lnTo>
                <a:lnTo>
                  <a:pt x="1205387" y="405500"/>
                </a:lnTo>
                <a:lnTo>
                  <a:pt x="1248570" y="397091"/>
                </a:lnTo>
                <a:lnTo>
                  <a:pt x="1282505" y="387069"/>
                </a:lnTo>
                <a:lnTo>
                  <a:pt x="1282504" y="386031"/>
                </a:lnTo>
                <a:lnTo>
                  <a:pt x="1131193" y="386031"/>
                </a:lnTo>
                <a:lnTo>
                  <a:pt x="1091856" y="380440"/>
                </a:lnTo>
                <a:lnTo>
                  <a:pt x="1032135" y="337413"/>
                </a:lnTo>
                <a:lnTo>
                  <a:pt x="1012626" y="301110"/>
                </a:lnTo>
                <a:lnTo>
                  <a:pt x="1000599" y="255705"/>
                </a:lnTo>
                <a:lnTo>
                  <a:pt x="996493" y="201763"/>
                </a:lnTo>
                <a:lnTo>
                  <a:pt x="1001535" y="140412"/>
                </a:lnTo>
                <a:lnTo>
                  <a:pt x="1016300" y="92104"/>
                </a:lnTo>
                <a:lnTo>
                  <a:pt x="1040701" y="56368"/>
                </a:lnTo>
                <a:lnTo>
                  <a:pt x="1074041" y="34737"/>
                </a:lnTo>
                <a:lnTo>
                  <a:pt x="1116030" y="27408"/>
                </a:lnTo>
                <a:lnTo>
                  <a:pt x="1264842" y="27408"/>
                </a:lnTo>
                <a:lnTo>
                  <a:pt x="1250471" y="20662"/>
                </a:lnTo>
                <a:lnTo>
                  <a:pt x="1210235" y="9474"/>
                </a:lnTo>
                <a:lnTo>
                  <a:pt x="1165319" y="2441"/>
                </a:lnTo>
                <a:lnTo>
                  <a:pt x="1119531" y="0"/>
                </a:lnTo>
                <a:close/>
              </a:path>
              <a:path w="1751964" h="414019">
                <a:moveTo>
                  <a:pt x="1327087" y="210507"/>
                </a:moveTo>
                <a:lnTo>
                  <a:pt x="1134962" y="210507"/>
                </a:lnTo>
                <a:lnTo>
                  <a:pt x="1134962" y="237910"/>
                </a:lnTo>
                <a:lnTo>
                  <a:pt x="1155314" y="240847"/>
                </a:lnTo>
                <a:lnTo>
                  <a:pt x="1168906" y="249480"/>
                </a:lnTo>
                <a:lnTo>
                  <a:pt x="1176695" y="263545"/>
                </a:lnTo>
                <a:lnTo>
                  <a:pt x="1179640" y="282778"/>
                </a:lnTo>
                <a:lnTo>
                  <a:pt x="1179675" y="375288"/>
                </a:lnTo>
                <a:lnTo>
                  <a:pt x="1168484" y="379934"/>
                </a:lnTo>
                <a:lnTo>
                  <a:pt x="1156872" y="383297"/>
                </a:lnTo>
                <a:lnTo>
                  <a:pt x="1144542" y="385342"/>
                </a:lnTo>
                <a:lnTo>
                  <a:pt x="1131193" y="386031"/>
                </a:lnTo>
                <a:lnTo>
                  <a:pt x="1282504" y="386031"/>
                </a:lnTo>
                <a:lnTo>
                  <a:pt x="1282415" y="282778"/>
                </a:lnTo>
                <a:lnTo>
                  <a:pt x="1306735" y="240847"/>
                </a:lnTo>
                <a:lnTo>
                  <a:pt x="1327087" y="237910"/>
                </a:lnTo>
                <a:lnTo>
                  <a:pt x="1327087" y="210507"/>
                </a:lnTo>
                <a:close/>
              </a:path>
              <a:path w="1751964" h="414019">
                <a:moveTo>
                  <a:pt x="1264842" y="27408"/>
                </a:moveTo>
                <a:lnTo>
                  <a:pt x="1116030" y="27408"/>
                </a:lnTo>
                <a:lnTo>
                  <a:pt x="1157753" y="35635"/>
                </a:lnTo>
                <a:lnTo>
                  <a:pt x="1195702" y="58239"/>
                </a:lnTo>
                <a:lnTo>
                  <a:pt x="1227636" y="92104"/>
                </a:lnTo>
                <a:lnTo>
                  <a:pt x="1251314" y="134115"/>
                </a:lnTo>
                <a:lnTo>
                  <a:pt x="1282224" y="134115"/>
                </a:lnTo>
                <a:lnTo>
                  <a:pt x="1282224" y="35635"/>
                </a:lnTo>
                <a:lnTo>
                  <a:pt x="1282367" y="35635"/>
                </a:lnTo>
                <a:lnTo>
                  <a:pt x="1264842" y="27408"/>
                </a:lnTo>
                <a:close/>
              </a:path>
              <a:path w="1751964" h="414019">
                <a:moveTo>
                  <a:pt x="705983" y="8165"/>
                </a:moveTo>
                <a:lnTo>
                  <a:pt x="596933" y="8165"/>
                </a:lnTo>
                <a:lnTo>
                  <a:pt x="610348" y="35568"/>
                </a:lnTo>
                <a:lnTo>
                  <a:pt x="496054" y="326555"/>
                </a:lnTo>
                <a:lnTo>
                  <a:pt x="487390" y="345404"/>
                </a:lnTo>
                <a:lnTo>
                  <a:pt x="476157" y="360152"/>
                </a:lnTo>
                <a:lnTo>
                  <a:pt x="459566" y="371076"/>
                </a:lnTo>
                <a:lnTo>
                  <a:pt x="434830" y="378450"/>
                </a:lnTo>
                <a:lnTo>
                  <a:pt x="434830" y="405853"/>
                </a:lnTo>
                <a:lnTo>
                  <a:pt x="571862" y="405853"/>
                </a:lnTo>
                <a:lnTo>
                  <a:pt x="571862" y="378450"/>
                </a:lnTo>
                <a:lnTo>
                  <a:pt x="549301" y="371395"/>
                </a:lnTo>
                <a:lnTo>
                  <a:pt x="537018" y="357017"/>
                </a:lnTo>
                <a:lnTo>
                  <a:pt x="534139" y="336298"/>
                </a:lnTo>
                <a:lnTo>
                  <a:pt x="539789" y="310223"/>
                </a:lnTo>
                <a:lnTo>
                  <a:pt x="565897" y="237910"/>
                </a:lnTo>
                <a:lnTo>
                  <a:pt x="795309" y="237910"/>
                </a:lnTo>
                <a:lnTo>
                  <a:pt x="784654" y="210507"/>
                </a:lnTo>
                <a:lnTo>
                  <a:pt x="575793" y="210507"/>
                </a:lnTo>
                <a:lnTo>
                  <a:pt x="623757" y="75223"/>
                </a:lnTo>
                <a:lnTo>
                  <a:pt x="732056" y="75223"/>
                </a:lnTo>
                <a:lnTo>
                  <a:pt x="705983" y="8165"/>
                </a:lnTo>
                <a:close/>
              </a:path>
              <a:path w="1751964" h="414019">
                <a:moveTo>
                  <a:pt x="795309" y="237910"/>
                </a:moveTo>
                <a:lnTo>
                  <a:pt x="687546" y="237910"/>
                </a:lnTo>
                <a:lnTo>
                  <a:pt x="721146" y="323638"/>
                </a:lnTo>
                <a:lnTo>
                  <a:pt x="727159" y="346716"/>
                </a:lnTo>
                <a:lnTo>
                  <a:pt x="723769" y="363069"/>
                </a:lnTo>
                <a:lnTo>
                  <a:pt x="710318" y="373410"/>
                </a:lnTo>
                <a:lnTo>
                  <a:pt x="686150" y="378450"/>
                </a:lnTo>
                <a:lnTo>
                  <a:pt x="686150" y="405853"/>
                </a:lnTo>
                <a:lnTo>
                  <a:pt x="883255" y="405853"/>
                </a:lnTo>
                <a:lnTo>
                  <a:pt x="883255" y="378450"/>
                </a:lnTo>
                <a:lnTo>
                  <a:pt x="866864" y="375653"/>
                </a:lnTo>
                <a:lnTo>
                  <a:pt x="853151" y="367006"/>
                </a:lnTo>
                <a:lnTo>
                  <a:pt x="841517" y="352128"/>
                </a:lnTo>
                <a:lnTo>
                  <a:pt x="831360" y="330635"/>
                </a:lnTo>
                <a:lnTo>
                  <a:pt x="795309" y="237910"/>
                </a:lnTo>
                <a:close/>
              </a:path>
              <a:path w="1751964" h="414019">
                <a:moveTo>
                  <a:pt x="732056" y="75223"/>
                </a:moveTo>
                <a:lnTo>
                  <a:pt x="623757" y="75223"/>
                </a:lnTo>
                <a:lnTo>
                  <a:pt x="677119" y="210507"/>
                </a:lnTo>
                <a:lnTo>
                  <a:pt x="784654" y="210507"/>
                </a:lnTo>
                <a:lnTo>
                  <a:pt x="732056" y="75223"/>
                </a:lnTo>
                <a:close/>
              </a:path>
              <a:path w="1751964" h="414019">
                <a:moveTo>
                  <a:pt x="382530" y="8165"/>
                </a:moveTo>
                <a:lnTo>
                  <a:pt x="0" y="8165"/>
                </a:lnTo>
                <a:lnTo>
                  <a:pt x="0" y="35568"/>
                </a:lnTo>
                <a:lnTo>
                  <a:pt x="24835" y="38520"/>
                </a:lnTo>
                <a:lnTo>
                  <a:pt x="40815" y="47376"/>
                </a:lnTo>
                <a:lnTo>
                  <a:pt x="49361" y="62137"/>
                </a:lnTo>
                <a:lnTo>
                  <a:pt x="51894" y="82805"/>
                </a:lnTo>
                <a:lnTo>
                  <a:pt x="51894" y="328297"/>
                </a:lnTo>
                <a:lnTo>
                  <a:pt x="48870" y="351879"/>
                </a:lnTo>
                <a:lnTo>
                  <a:pt x="39504" y="367369"/>
                </a:lnTo>
                <a:lnTo>
                  <a:pt x="23360" y="375862"/>
                </a:lnTo>
                <a:lnTo>
                  <a:pt x="0" y="378450"/>
                </a:lnTo>
                <a:lnTo>
                  <a:pt x="0" y="405853"/>
                </a:lnTo>
                <a:lnTo>
                  <a:pt x="391274" y="405853"/>
                </a:lnTo>
                <a:lnTo>
                  <a:pt x="396139" y="378450"/>
                </a:lnTo>
                <a:lnTo>
                  <a:pt x="229750" y="378450"/>
                </a:lnTo>
                <a:lnTo>
                  <a:pt x="191181" y="374705"/>
                </a:lnTo>
                <a:lnTo>
                  <a:pt x="168303" y="363798"/>
                </a:lnTo>
                <a:lnTo>
                  <a:pt x="157342" y="346222"/>
                </a:lnTo>
                <a:lnTo>
                  <a:pt x="154527" y="322469"/>
                </a:lnTo>
                <a:lnTo>
                  <a:pt x="154527" y="210507"/>
                </a:lnTo>
                <a:lnTo>
                  <a:pt x="339374" y="210507"/>
                </a:lnTo>
                <a:lnTo>
                  <a:pt x="339374" y="183099"/>
                </a:lnTo>
                <a:lnTo>
                  <a:pt x="154527" y="183099"/>
                </a:lnTo>
                <a:lnTo>
                  <a:pt x="154527" y="35568"/>
                </a:lnTo>
                <a:lnTo>
                  <a:pt x="382530" y="35568"/>
                </a:lnTo>
                <a:lnTo>
                  <a:pt x="382530" y="8165"/>
                </a:lnTo>
                <a:close/>
              </a:path>
              <a:path w="1751964" h="414019">
                <a:moveTo>
                  <a:pt x="408769" y="307306"/>
                </a:moveTo>
                <a:lnTo>
                  <a:pt x="368536" y="307306"/>
                </a:lnTo>
                <a:lnTo>
                  <a:pt x="333238" y="343514"/>
                </a:lnTo>
                <a:lnTo>
                  <a:pt x="300892" y="365182"/>
                </a:lnTo>
                <a:lnTo>
                  <a:pt x="267672" y="375697"/>
                </a:lnTo>
                <a:lnTo>
                  <a:pt x="229750" y="378450"/>
                </a:lnTo>
                <a:lnTo>
                  <a:pt x="396139" y="378450"/>
                </a:lnTo>
                <a:lnTo>
                  <a:pt x="408769" y="307306"/>
                </a:lnTo>
                <a:close/>
              </a:path>
              <a:path w="1751964" h="414019">
                <a:moveTo>
                  <a:pt x="339374" y="210507"/>
                </a:moveTo>
                <a:lnTo>
                  <a:pt x="221584" y="210507"/>
                </a:lnTo>
                <a:lnTo>
                  <a:pt x="251688" y="212639"/>
                </a:lnTo>
                <a:lnTo>
                  <a:pt x="273919" y="220566"/>
                </a:lnTo>
                <a:lnTo>
                  <a:pt x="289809" y="236583"/>
                </a:lnTo>
                <a:lnTo>
                  <a:pt x="300888" y="262987"/>
                </a:lnTo>
                <a:lnTo>
                  <a:pt x="339374" y="262987"/>
                </a:lnTo>
                <a:lnTo>
                  <a:pt x="339374" y="210507"/>
                </a:lnTo>
                <a:close/>
              </a:path>
              <a:path w="1751964" h="414019">
                <a:moveTo>
                  <a:pt x="339374" y="134115"/>
                </a:moveTo>
                <a:lnTo>
                  <a:pt x="300888" y="134115"/>
                </a:lnTo>
                <a:lnTo>
                  <a:pt x="292070" y="156530"/>
                </a:lnTo>
                <a:lnTo>
                  <a:pt x="277565" y="171728"/>
                </a:lnTo>
                <a:lnTo>
                  <a:pt x="255625" y="180365"/>
                </a:lnTo>
                <a:lnTo>
                  <a:pt x="224501" y="183099"/>
                </a:lnTo>
                <a:lnTo>
                  <a:pt x="339374" y="183099"/>
                </a:lnTo>
                <a:lnTo>
                  <a:pt x="339374" y="134115"/>
                </a:lnTo>
                <a:close/>
              </a:path>
              <a:path w="1751964" h="414019">
                <a:moveTo>
                  <a:pt x="382530" y="35568"/>
                </a:moveTo>
                <a:lnTo>
                  <a:pt x="236747" y="35568"/>
                </a:lnTo>
                <a:lnTo>
                  <a:pt x="269181" y="37919"/>
                </a:lnTo>
                <a:lnTo>
                  <a:pt x="295495" y="46503"/>
                </a:lnTo>
                <a:lnTo>
                  <a:pt x="319405" y="63614"/>
                </a:lnTo>
                <a:lnTo>
                  <a:pt x="344629" y="91549"/>
                </a:lnTo>
                <a:lnTo>
                  <a:pt x="382530" y="91549"/>
                </a:lnTo>
                <a:lnTo>
                  <a:pt x="382530" y="3556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11200" y="804164"/>
            <a:ext cx="12801600" cy="32166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11200" y="4623943"/>
            <a:ext cx="1280160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4836160" y="18696814"/>
            <a:ext cx="455168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711200" y="18696814"/>
            <a:ext cx="327152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0241280" y="18696814"/>
            <a:ext cx="327152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0.png"/><Relationship Id="rId9" Type="http://schemas.openxmlformats.org/officeDocument/2006/relationships/image" Target="../media/image11.png"/><Relationship Id="rId10" Type="http://schemas.openxmlformats.org/officeDocument/2006/relationships/image" Target="../media/image12.png"/><Relationship Id="rId11" Type="http://schemas.openxmlformats.org/officeDocument/2006/relationships/image" Target="../media/image1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5576112" y="18996012"/>
            <a:ext cx="3075305" cy="5981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3750" spc="-375" b="1">
                <a:solidFill>
                  <a:srgbClr val="FFFFFF"/>
                </a:solidFill>
                <a:latin typeface="Arial"/>
                <a:cs typeface="Arial"/>
              </a:rPr>
              <a:t>EAGEGET.ORG</a:t>
            </a:r>
            <a:endParaRPr sz="3750">
              <a:latin typeface="Arial"/>
              <a:cs typeface="Arial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338169" y="338150"/>
            <a:ext cx="13543915" cy="19427825"/>
            <a:chOff x="338169" y="338150"/>
            <a:chExt cx="13543915" cy="19427825"/>
          </a:xfrm>
        </p:grpSpPr>
        <p:sp>
          <p:nvSpPr>
            <p:cNvPr id="4" name="object 4" descr=""/>
            <p:cNvSpPr/>
            <p:nvPr/>
          </p:nvSpPr>
          <p:spPr>
            <a:xfrm>
              <a:off x="344134" y="344114"/>
              <a:ext cx="13531850" cy="19416395"/>
            </a:xfrm>
            <a:custGeom>
              <a:avLst/>
              <a:gdLst/>
              <a:ahLst/>
              <a:cxnLst/>
              <a:rect l="l" t="t" r="r" b="b"/>
              <a:pathLst>
                <a:path w="13531850" h="19416395">
                  <a:moveTo>
                    <a:pt x="0" y="19415850"/>
                  </a:moveTo>
                  <a:lnTo>
                    <a:pt x="13531727" y="19415850"/>
                  </a:lnTo>
                  <a:lnTo>
                    <a:pt x="13531727" y="0"/>
                  </a:lnTo>
                  <a:lnTo>
                    <a:pt x="0" y="0"/>
                  </a:lnTo>
                  <a:lnTo>
                    <a:pt x="0" y="19415850"/>
                  </a:lnTo>
                  <a:close/>
                </a:path>
              </a:pathLst>
            </a:custGeom>
            <a:ln w="11929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3286620" y="551521"/>
              <a:ext cx="3378200" cy="805180"/>
            </a:xfrm>
            <a:custGeom>
              <a:avLst/>
              <a:gdLst/>
              <a:ahLst/>
              <a:cxnLst/>
              <a:rect l="l" t="t" r="r" b="b"/>
              <a:pathLst>
                <a:path w="3378200" h="805180">
                  <a:moveTo>
                    <a:pt x="576072" y="0"/>
                  </a:moveTo>
                  <a:lnTo>
                    <a:pt x="433705" y="99174"/>
                  </a:lnTo>
                  <a:lnTo>
                    <a:pt x="294703" y="2171"/>
                  </a:lnTo>
                  <a:lnTo>
                    <a:pt x="294703" y="94348"/>
                  </a:lnTo>
                  <a:lnTo>
                    <a:pt x="435394" y="192430"/>
                  </a:lnTo>
                  <a:lnTo>
                    <a:pt x="576072" y="94348"/>
                  </a:lnTo>
                  <a:lnTo>
                    <a:pt x="576072" y="0"/>
                  </a:lnTo>
                  <a:close/>
                </a:path>
                <a:path w="3378200" h="805180">
                  <a:moveTo>
                    <a:pt x="870762" y="53848"/>
                  </a:moveTo>
                  <a:lnTo>
                    <a:pt x="860933" y="53848"/>
                  </a:lnTo>
                  <a:lnTo>
                    <a:pt x="860933" y="181584"/>
                  </a:lnTo>
                  <a:lnTo>
                    <a:pt x="860933" y="291261"/>
                  </a:lnTo>
                  <a:lnTo>
                    <a:pt x="860488" y="291312"/>
                  </a:lnTo>
                  <a:lnTo>
                    <a:pt x="848448" y="291668"/>
                  </a:lnTo>
                  <a:lnTo>
                    <a:pt x="836168" y="292798"/>
                  </a:lnTo>
                  <a:lnTo>
                    <a:pt x="824103" y="294640"/>
                  </a:lnTo>
                  <a:lnTo>
                    <a:pt x="816063" y="296367"/>
                  </a:lnTo>
                  <a:lnTo>
                    <a:pt x="814755" y="296506"/>
                  </a:lnTo>
                  <a:lnTo>
                    <a:pt x="813803" y="296849"/>
                  </a:lnTo>
                  <a:lnTo>
                    <a:pt x="812279" y="297167"/>
                  </a:lnTo>
                  <a:lnTo>
                    <a:pt x="795769" y="303199"/>
                  </a:lnTo>
                  <a:lnTo>
                    <a:pt x="772312" y="311454"/>
                  </a:lnTo>
                  <a:lnTo>
                    <a:pt x="771156" y="312178"/>
                  </a:lnTo>
                  <a:lnTo>
                    <a:pt x="770458" y="312432"/>
                  </a:lnTo>
                  <a:lnTo>
                    <a:pt x="756145" y="321576"/>
                  </a:lnTo>
                  <a:lnTo>
                    <a:pt x="734872" y="334899"/>
                  </a:lnTo>
                  <a:lnTo>
                    <a:pt x="734072" y="335686"/>
                  </a:lnTo>
                  <a:lnTo>
                    <a:pt x="733590" y="335991"/>
                  </a:lnTo>
                  <a:lnTo>
                    <a:pt x="720890" y="348653"/>
                  </a:lnTo>
                  <a:lnTo>
                    <a:pt x="703618" y="365645"/>
                  </a:lnTo>
                  <a:lnTo>
                    <a:pt x="703186" y="366306"/>
                  </a:lnTo>
                  <a:lnTo>
                    <a:pt x="702843" y="366649"/>
                  </a:lnTo>
                  <a:lnTo>
                    <a:pt x="691807" y="383895"/>
                  </a:lnTo>
                  <a:lnTo>
                    <a:pt x="679780" y="402488"/>
                  </a:lnTo>
                  <a:lnTo>
                    <a:pt x="679589" y="402983"/>
                  </a:lnTo>
                  <a:lnTo>
                    <a:pt x="679411" y="403275"/>
                  </a:lnTo>
                  <a:lnTo>
                    <a:pt x="670801" y="427139"/>
                  </a:lnTo>
                  <a:lnTo>
                    <a:pt x="664591" y="444233"/>
                  </a:lnTo>
                  <a:lnTo>
                    <a:pt x="664552" y="444487"/>
                  </a:lnTo>
                  <a:lnTo>
                    <a:pt x="664489" y="444677"/>
                  </a:lnTo>
                  <a:lnTo>
                    <a:pt x="659536" y="487133"/>
                  </a:lnTo>
                  <a:lnTo>
                    <a:pt x="659244" y="489673"/>
                  </a:lnTo>
                  <a:lnTo>
                    <a:pt x="661098" y="516712"/>
                  </a:lnTo>
                  <a:lnTo>
                    <a:pt x="661111" y="516864"/>
                  </a:lnTo>
                  <a:lnTo>
                    <a:pt x="662686" y="524433"/>
                  </a:lnTo>
                  <a:lnTo>
                    <a:pt x="663117" y="528675"/>
                  </a:lnTo>
                  <a:lnTo>
                    <a:pt x="664578" y="533450"/>
                  </a:lnTo>
                  <a:lnTo>
                    <a:pt x="666623" y="543166"/>
                  </a:lnTo>
                  <a:lnTo>
                    <a:pt x="673366" y="561987"/>
                  </a:lnTo>
                  <a:lnTo>
                    <a:pt x="674497" y="565632"/>
                  </a:lnTo>
                  <a:lnTo>
                    <a:pt x="675030" y="566635"/>
                  </a:lnTo>
                  <a:lnTo>
                    <a:pt x="675652" y="568337"/>
                  </a:lnTo>
                  <a:lnTo>
                    <a:pt x="688098" y="592086"/>
                  </a:lnTo>
                  <a:lnTo>
                    <a:pt x="692645" y="599033"/>
                  </a:lnTo>
                  <a:lnTo>
                    <a:pt x="693000" y="599668"/>
                  </a:lnTo>
                  <a:lnTo>
                    <a:pt x="693331" y="600075"/>
                  </a:lnTo>
                  <a:lnTo>
                    <a:pt x="694690" y="602132"/>
                  </a:lnTo>
                  <a:lnTo>
                    <a:pt x="701929" y="611809"/>
                  </a:lnTo>
                  <a:lnTo>
                    <a:pt x="709803" y="621106"/>
                  </a:lnTo>
                  <a:lnTo>
                    <a:pt x="718299" y="629983"/>
                  </a:lnTo>
                  <a:lnTo>
                    <a:pt x="639457" y="707580"/>
                  </a:lnTo>
                  <a:lnTo>
                    <a:pt x="607199" y="670445"/>
                  </a:lnTo>
                  <a:lnTo>
                    <a:pt x="581609" y="629450"/>
                  </a:lnTo>
                  <a:lnTo>
                    <a:pt x="573722" y="610717"/>
                  </a:lnTo>
                  <a:lnTo>
                    <a:pt x="562978" y="585190"/>
                  </a:lnTo>
                  <a:lnTo>
                    <a:pt x="551586" y="538378"/>
                  </a:lnTo>
                  <a:lnTo>
                    <a:pt x="547725" y="489699"/>
                  </a:lnTo>
                  <a:lnTo>
                    <a:pt x="549363" y="467664"/>
                  </a:lnTo>
                  <a:lnTo>
                    <a:pt x="551091" y="444677"/>
                  </a:lnTo>
                  <a:lnTo>
                    <a:pt x="551116" y="444258"/>
                  </a:lnTo>
                  <a:lnTo>
                    <a:pt x="561009" y="400812"/>
                  </a:lnTo>
                  <a:lnTo>
                    <a:pt x="573239" y="369277"/>
                  </a:lnTo>
                  <a:lnTo>
                    <a:pt x="573290" y="369150"/>
                  </a:lnTo>
                  <a:lnTo>
                    <a:pt x="573354" y="368985"/>
                  </a:lnTo>
                  <a:lnTo>
                    <a:pt x="576872" y="359930"/>
                  </a:lnTo>
                  <a:lnTo>
                    <a:pt x="598246" y="322046"/>
                  </a:lnTo>
                  <a:lnTo>
                    <a:pt x="624636" y="287667"/>
                  </a:lnTo>
                  <a:lnTo>
                    <a:pt x="655561" y="257251"/>
                  </a:lnTo>
                  <a:lnTo>
                    <a:pt x="690511" y="231292"/>
                  </a:lnTo>
                  <a:lnTo>
                    <a:pt x="729018" y="210273"/>
                  </a:lnTo>
                  <a:lnTo>
                    <a:pt x="770572" y="194652"/>
                  </a:lnTo>
                  <a:lnTo>
                    <a:pt x="814717" y="184937"/>
                  </a:lnTo>
                  <a:lnTo>
                    <a:pt x="860933" y="181584"/>
                  </a:lnTo>
                  <a:lnTo>
                    <a:pt x="860933" y="53848"/>
                  </a:lnTo>
                  <a:lnTo>
                    <a:pt x="811872" y="56489"/>
                  </a:lnTo>
                  <a:lnTo>
                    <a:pt x="764222" y="64249"/>
                  </a:lnTo>
                  <a:lnTo>
                    <a:pt x="718286" y="76898"/>
                  </a:lnTo>
                  <a:lnTo>
                    <a:pt x="674395" y="94157"/>
                  </a:lnTo>
                  <a:lnTo>
                    <a:pt x="632866" y="115798"/>
                  </a:lnTo>
                  <a:lnTo>
                    <a:pt x="594029" y="141579"/>
                  </a:lnTo>
                  <a:lnTo>
                    <a:pt x="558190" y="171246"/>
                  </a:lnTo>
                  <a:lnTo>
                    <a:pt x="525691" y="204546"/>
                  </a:lnTo>
                  <a:lnTo>
                    <a:pt x="496836" y="241236"/>
                  </a:lnTo>
                  <a:lnTo>
                    <a:pt x="471957" y="281063"/>
                  </a:lnTo>
                  <a:lnTo>
                    <a:pt x="451370" y="323786"/>
                  </a:lnTo>
                  <a:lnTo>
                    <a:pt x="435394" y="369150"/>
                  </a:lnTo>
                  <a:lnTo>
                    <a:pt x="419404" y="323786"/>
                  </a:lnTo>
                  <a:lnTo>
                    <a:pt x="398818" y="281063"/>
                  </a:lnTo>
                  <a:lnTo>
                    <a:pt x="373938" y="241236"/>
                  </a:lnTo>
                  <a:lnTo>
                    <a:pt x="345084" y="204546"/>
                  </a:lnTo>
                  <a:lnTo>
                    <a:pt x="323037" y="181965"/>
                  </a:lnTo>
                  <a:lnTo>
                    <a:pt x="323037" y="489686"/>
                  </a:lnTo>
                  <a:lnTo>
                    <a:pt x="319189" y="538353"/>
                  </a:lnTo>
                  <a:lnTo>
                    <a:pt x="307797" y="585165"/>
                  </a:lnTo>
                  <a:lnTo>
                    <a:pt x="289166" y="629424"/>
                  </a:lnTo>
                  <a:lnTo>
                    <a:pt x="263575" y="670445"/>
                  </a:lnTo>
                  <a:lnTo>
                    <a:pt x="231317" y="707555"/>
                  </a:lnTo>
                  <a:lnTo>
                    <a:pt x="152476" y="629983"/>
                  </a:lnTo>
                  <a:lnTo>
                    <a:pt x="177774" y="599694"/>
                  </a:lnTo>
                  <a:lnTo>
                    <a:pt x="196278" y="565658"/>
                  </a:lnTo>
                  <a:lnTo>
                    <a:pt x="207606" y="528840"/>
                  </a:lnTo>
                  <a:lnTo>
                    <a:pt x="207657" y="528701"/>
                  </a:lnTo>
                  <a:lnTo>
                    <a:pt x="211531" y="489699"/>
                  </a:lnTo>
                  <a:lnTo>
                    <a:pt x="206883" y="450278"/>
                  </a:lnTo>
                  <a:lnTo>
                    <a:pt x="206235" y="444677"/>
                  </a:lnTo>
                  <a:lnTo>
                    <a:pt x="206184" y="444258"/>
                  </a:lnTo>
                  <a:lnTo>
                    <a:pt x="190995" y="402526"/>
                  </a:lnTo>
                  <a:lnTo>
                    <a:pt x="167157" y="365645"/>
                  </a:lnTo>
                  <a:lnTo>
                    <a:pt x="135902" y="334911"/>
                  </a:lnTo>
                  <a:lnTo>
                    <a:pt x="98450" y="311454"/>
                  </a:lnTo>
                  <a:lnTo>
                    <a:pt x="56019" y="296506"/>
                  </a:lnTo>
                  <a:lnTo>
                    <a:pt x="9829" y="291261"/>
                  </a:lnTo>
                  <a:lnTo>
                    <a:pt x="9829" y="181584"/>
                  </a:lnTo>
                  <a:lnTo>
                    <a:pt x="56057" y="184937"/>
                  </a:lnTo>
                  <a:lnTo>
                    <a:pt x="100190" y="194652"/>
                  </a:lnTo>
                  <a:lnTo>
                    <a:pt x="141757" y="210273"/>
                  </a:lnTo>
                  <a:lnTo>
                    <a:pt x="180263" y="231292"/>
                  </a:lnTo>
                  <a:lnTo>
                    <a:pt x="215214" y="257251"/>
                  </a:lnTo>
                  <a:lnTo>
                    <a:pt x="246126" y="287667"/>
                  </a:lnTo>
                  <a:lnTo>
                    <a:pt x="272516" y="322046"/>
                  </a:lnTo>
                  <a:lnTo>
                    <a:pt x="293890" y="359930"/>
                  </a:lnTo>
                  <a:lnTo>
                    <a:pt x="309765" y="400812"/>
                  </a:lnTo>
                  <a:lnTo>
                    <a:pt x="319646" y="444258"/>
                  </a:lnTo>
                  <a:lnTo>
                    <a:pt x="323037" y="489686"/>
                  </a:lnTo>
                  <a:lnTo>
                    <a:pt x="323037" y="181965"/>
                  </a:lnTo>
                  <a:lnTo>
                    <a:pt x="276745" y="141579"/>
                  </a:lnTo>
                  <a:lnTo>
                    <a:pt x="237896" y="115798"/>
                  </a:lnTo>
                  <a:lnTo>
                    <a:pt x="196367" y="94157"/>
                  </a:lnTo>
                  <a:lnTo>
                    <a:pt x="152476" y="76898"/>
                  </a:lnTo>
                  <a:lnTo>
                    <a:pt x="106540" y="64249"/>
                  </a:lnTo>
                  <a:lnTo>
                    <a:pt x="58889" y="56489"/>
                  </a:lnTo>
                  <a:lnTo>
                    <a:pt x="9829" y="53848"/>
                  </a:lnTo>
                  <a:lnTo>
                    <a:pt x="0" y="53848"/>
                  </a:lnTo>
                  <a:lnTo>
                    <a:pt x="0" y="418960"/>
                  </a:lnTo>
                  <a:lnTo>
                    <a:pt x="9817" y="418960"/>
                  </a:lnTo>
                  <a:lnTo>
                    <a:pt x="37846" y="424522"/>
                  </a:lnTo>
                  <a:lnTo>
                    <a:pt x="60756" y="439686"/>
                  </a:lnTo>
                  <a:lnTo>
                    <a:pt x="76212" y="462165"/>
                  </a:lnTo>
                  <a:lnTo>
                    <a:pt x="81876" y="489699"/>
                  </a:lnTo>
                  <a:lnTo>
                    <a:pt x="80505" y="503555"/>
                  </a:lnTo>
                  <a:lnTo>
                    <a:pt x="60833" y="539635"/>
                  </a:lnTo>
                  <a:lnTo>
                    <a:pt x="53721" y="546646"/>
                  </a:lnTo>
                  <a:lnTo>
                    <a:pt x="316052" y="804697"/>
                  </a:lnTo>
                  <a:lnTo>
                    <a:pt x="322935" y="797915"/>
                  </a:lnTo>
                  <a:lnTo>
                    <a:pt x="360070" y="756462"/>
                  </a:lnTo>
                  <a:lnTo>
                    <a:pt x="391414" y="711060"/>
                  </a:lnTo>
                  <a:lnTo>
                    <a:pt x="393204" y="707580"/>
                  </a:lnTo>
                  <a:lnTo>
                    <a:pt x="416623" y="662292"/>
                  </a:lnTo>
                  <a:lnTo>
                    <a:pt x="435394" y="610717"/>
                  </a:lnTo>
                  <a:lnTo>
                    <a:pt x="454152" y="662292"/>
                  </a:lnTo>
                  <a:lnTo>
                    <a:pt x="479361" y="711060"/>
                  </a:lnTo>
                  <a:lnTo>
                    <a:pt x="510705" y="756462"/>
                  </a:lnTo>
                  <a:lnTo>
                    <a:pt x="547839" y="797915"/>
                  </a:lnTo>
                  <a:lnTo>
                    <a:pt x="554723" y="804697"/>
                  </a:lnTo>
                  <a:lnTo>
                    <a:pt x="653440" y="707580"/>
                  </a:lnTo>
                  <a:lnTo>
                    <a:pt x="817054" y="546646"/>
                  </a:lnTo>
                  <a:lnTo>
                    <a:pt x="809942" y="539635"/>
                  </a:lnTo>
                  <a:lnTo>
                    <a:pt x="800925" y="528840"/>
                  </a:lnTo>
                  <a:lnTo>
                    <a:pt x="794410" y="516864"/>
                  </a:lnTo>
                  <a:lnTo>
                    <a:pt x="794321" y="516712"/>
                  </a:lnTo>
                  <a:lnTo>
                    <a:pt x="790270" y="503555"/>
                  </a:lnTo>
                  <a:lnTo>
                    <a:pt x="788885" y="489699"/>
                  </a:lnTo>
                  <a:lnTo>
                    <a:pt x="794562" y="462165"/>
                  </a:lnTo>
                  <a:lnTo>
                    <a:pt x="810018" y="439686"/>
                  </a:lnTo>
                  <a:lnTo>
                    <a:pt x="832916" y="424522"/>
                  </a:lnTo>
                  <a:lnTo>
                    <a:pt x="860945" y="418960"/>
                  </a:lnTo>
                  <a:lnTo>
                    <a:pt x="870762" y="418960"/>
                  </a:lnTo>
                  <a:lnTo>
                    <a:pt x="870762" y="181584"/>
                  </a:lnTo>
                  <a:lnTo>
                    <a:pt x="870762" y="53848"/>
                  </a:lnTo>
                  <a:close/>
                </a:path>
                <a:path w="3378200" h="805180">
                  <a:moveTo>
                    <a:pt x="1450098" y="199275"/>
                  </a:moveTo>
                  <a:lnTo>
                    <a:pt x="1263586" y="199275"/>
                  </a:lnTo>
                  <a:lnTo>
                    <a:pt x="1208506" y="204152"/>
                  </a:lnTo>
                  <a:lnTo>
                    <a:pt x="1164450" y="217932"/>
                  </a:lnTo>
                  <a:lnTo>
                    <a:pt x="1130274" y="239356"/>
                  </a:lnTo>
                  <a:lnTo>
                    <a:pt x="1087043" y="299999"/>
                  </a:lnTo>
                  <a:lnTo>
                    <a:pt x="1075728" y="336677"/>
                  </a:lnTo>
                  <a:lnTo>
                    <a:pt x="1069771" y="375907"/>
                  </a:lnTo>
                  <a:lnTo>
                    <a:pt x="1068031" y="416394"/>
                  </a:lnTo>
                  <a:lnTo>
                    <a:pt x="1074699" y="484124"/>
                  </a:lnTo>
                  <a:lnTo>
                    <a:pt x="1092593" y="534682"/>
                  </a:lnTo>
                  <a:lnTo>
                    <a:pt x="1118514" y="570572"/>
                  </a:lnTo>
                  <a:lnTo>
                    <a:pt x="1149311" y="594309"/>
                  </a:lnTo>
                  <a:lnTo>
                    <a:pt x="1212773" y="615365"/>
                  </a:lnTo>
                  <a:lnTo>
                    <a:pt x="1257566" y="617931"/>
                  </a:lnTo>
                  <a:lnTo>
                    <a:pt x="1450098" y="617931"/>
                  </a:lnTo>
                  <a:lnTo>
                    <a:pt x="1450098" y="543560"/>
                  </a:lnTo>
                  <a:lnTo>
                    <a:pt x="1450098" y="370827"/>
                  </a:lnTo>
                  <a:lnTo>
                    <a:pt x="1246784" y="370827"/>
                  </a:lnTo>
                  <a:lnTo>
                    <a:pt x="1246784" y="443395"/>
                  </a:lnTo>
                  <a:lnTo>
                    <a:pt x="1362532" y="443395"/>
                  </a:lnTo>
                  <a:lnTo>
                    <a:pt x="1362532" y="543560"/>
                  </a:lnTo>
                  <a:lnTo>
                    <a:pt x="1263586" y="543560"/>
                  </a:lnTo>
                  <a:lnTo>
                    <a:pt x="1215123" y="533311"/>
                  </a:lnTo>
                  <a:lnTo>
                    <a:pt x="1184554" y="504723"/>
                  </a:lnTo>
                  <a:lnTo>
                    <a:pt x="1168603" y="461073"/>
                  </a:lnTo>
                  <a:lnTo>
                    <a:pt x="1164005" y="405612"/>
                  </a:lnTo>
                  <a:lnTo>
                    <a:pt x="1169441" y="349008"/>
                  </a:lnTo>
                  <a:lnTo>
                    <a:pt x="1186802" y="306336"/>
                  </a:lnTo>
                  <a:lnTo>
                    <a:pt x="1217650" y="279425"/>
                  </a:lnTo>
                  <a:lnTo>
                    <a:pt x="1263586" y="270052"/>
                  </a:lnTo>
                  <a:lnTo>
                    <a:pt x="1450098" y="270052"/>
                  </a:lnTo>
                  <a:lnTo>
                    <a:pt x="1450098" y="199275"/>
                  </a:lnTo>
                  <a:close/>
                </a:path>
                <a:path w="3378200" h="805180">
                  <a:moveTo>
                    <a:pt x="1842935" y="199275"/>
                  </a:moveTo>
                  <a:lnTo>
                    <a:pt x="1698993" y="199275"/>
                  </a:lnTo>
                  <a:lnTo>
                    <a:pt x="1650212" y="203936"/>
                  </a:lnTo>
                  <a:lnTo>
                    <a:pt x="1607515" y="214833"/>
                  </a:lnTo>
                  <a:lnTo>
                    <a:pt x="1571421" y="233489"/>
                  </a:lnTo>
                  <a:lnTo>
                    <a:pt x="1542465" y="261442"/>
                  </a:lnTo>
                  <a:lnTo>
                    <a:pt x="1521142" y="300228"/>
                  </a:lnTo>
                  <a:lnTo>
                    <a:pt x="1507972" y="351370"/>
                  </a:lnTo>
                  <a:lnTo>
                    <a:pt x="1503476" y="416394"/>
                  </a:lnTo>
                  <a:lnTo>
                    <a:pt x="1508226" y="472694"/>
                  </a:lnTo>
                  <a:lnTo>
                    <a:pt x="1521929" y="519036"/>
                  </a:lnTo>
                  <a:lnTo>
                    <a:pt x="1543786" y="555904"/>
                  </a:lnTo>
                  <a:lnTo>
                    <a:pt x="1572996" y="583742"/>
                  </a:lnTo>
                  <a:lnTo>
                    <a:pt x="1608734" y="603046"/>
                  </a:lnTo>
                  <a:lnTo>
                    <a:pt x="1650199" y="614286"/>
                  </a:lnTo>
                  <a:lnTo>
                    <a:pt x="1696593" y="617931"/>
                  </a:lnTo>
                  <a:lnTo>
                    <a:pt x="1842935" y="617931"/>
                  </a:lnTo>
                  <a:lnTo>
                    <a:pt x="1842935" y="547154"/>
                  </a:lnTo>
                  <a:lnTo>
                    <a:pt x="1700187" y="547154"/>
                  </a:lnTo>
                  <a:lnTo>
                    <a:pt x="1660182" y="542315"/>
                  </a:lnTo>
                  <a:lnTo>
                    <a:pt x="1628889" y="525487"/>
                  </a:lnTo>
                  <a:lnTo>
                    <a:pt x="1608505" y="493268"/>
                  </a:lnTo>
                  <a:lnTo>
                    <a:pt x="1601216" y="442201"/>
                  </a:lnTo>
                  <a:lnTo>
                    <a:pt x="1842935" y="442201"/>
                  </a:lnTo>
                  <a:lnTo>
                    <a:pt x="1842935" y="370827"/>
                  </a:lnTo>
                  <a:lnTo>
                    <a:pt x="1603032" y="370827"/>
                  </a:lnTo>
                  <a:lnTo>
                    <a:pt x="1609940" y="326237"/>
                  </a:lnTo>
                  <a:lnTo>
                    <a:pt x="1628673" y="294792"/>
                  </a:lnTo>
                  <a:lnTo>
                    <a:pt x="1658861" y="276186"/>
                  </a:lnTo>
                  <a:lnTo>
                    <a:pt x="1700187" y="270052"/>
                  </a:lnTo>
                  <a:lnTo>
                    <a:pt x="1842935" y="270052"/>
                  </a:lnTo>
                  <a:lnTo>
                    <a:pt x="1842935" y="199275"/>
                  </a:lnTo>
                  <a:close/>
                </a:path>
                <a:path w="3378200" h="805180">
                  <a:moveTo>
                    <a:pt x="2239251" y="199758"/>
                  </a:moveTo>
                  <a:lnTo>
                    <a:pt x="1882368" y="199758"/>
                  </a:lnTo>
                  <a:lnTo>
                    <a:pt x="1882368" y="271246"/>
                  </a:lnTo>
                  <a:lnTo>
                    <a:pt x="2015134" y="271246"/>
                  </a:lnTo>
                  <a:lnTo>
                    <a:pt x="2015134" y="617931"/>
                  </a:lnTo>
                  <a:lnTo>
                    <a:pt x="2105266" y="617931"/>
                  </a:lnTo>
                  <a:lnTo>
                    <a:pt x="2105266" y="271246"/>
                  </a:lnTo>
                  <a:lnTo>
                    <a:pt x="2239251" y="271246"/>
                  </a:lnTo>
                  <a:lnTo>
                    <a:pt x="2239251" y="199758"/>
                  </a:lnTo>
                  <a:close/>
                </a:path>
                <a:path w="3378200" h="805180">
                  <a:moveTo>
                    <a:pt x="2501912" y="308305"/>
                  </a:moveTo>
                  <a:lnTo>
                    <a:pt x="2494064" y="263728"/>
                  </a:lnTo>
                  <a:lnTo>
                    <a:pt x="2471775" y="229311"/>
                  </a:lnTo>
                  <a:lnTo>
                    <a:pt x="2436914" y="207137"/>
                  </a:lnTo>
                  <a:lnTo>
                    <a:pt x="2391372" y="199275"/>
                  </a:lnTo>
                  <a:lnTo>
                    <a:pt x="2345067" y="207619"/>
                  </a:lnTo>
                  <a:lnTo>
                    <a:pt x="2310295" y="230619"/>
                  </a:lnTo>
                  <a:lnTo>
                    <a:pt x="2288425" y="265201"/>
                  </a:lnTo>
                  <a:lnTo>
                    <a:pt x="2280831" y="308305"/>
                  </a:lnTo>
                  <a:lnTo>
                    <a:pt x="2310815" y="308305"/>
                  </a:lnTo>
                  <a:lnTo>
                    <a:pt x="2317280" y="270776"/>
                  </a:lnTo>
                  <a:lnTo>
                    <a:pt x="2334768" y="245046"/>
                  </a:lnTo>
                  <a:lnTo>
                    <a:pt x="2360422" y="230251"/>
                  </a:lnTo>
                  <a:lnTo>
                    <a:pt x="2391372" y="225513"/>
                  </a:lnTo>
                  <a:lnTo>
                    <a:pt x="2425535" y="231482"/>
                  </a:lnTo>
                  <a:lnTo>
                    <a:pt x="2450820" y="248323"/>
                  </a:lnTo>
                  <a:lnTo>
                    <a:pt x="2466517" y="274472"/>
                  </a:lnTo>
                  <a:lnTo>
                    <a:pt x="2471915" y="308305"/>
                  </a:lnTo>
                  <a:lnTo>
                    <a:pt x="2470556" y="325564"/>
                  </a:lnTo>
                  <a:lnTo>
                    <a:pt x="2466327" y="341769"/>
                  </a:lnTo>
                  <a:lnTo>
                    <a:pt x="2459024" y="357428"/>
                  </a:lnTo>
                  <a:lnTo>
                    <a:pt x="2448395" y="373037"/>
                  </a:lnTo>
                  <a:lnTo>
                    <a:pt x="2280234" y="591693"/>
                  </a:lnTo>
                  <a:lnTo>
                    <a:pt x="2280234" y="617931"/>
                  </a:lnTo>
                  <a:lnTo>
                    <a:pt x="2501912" y="617931"/>
                  </a:lnTo>
                  <a:lnTo>
                    <a:pt x="2501912" y="591693"/>
                  </a:lnTo>
                  <a:lnTo>
                    <a:pt x="2316111" y="591693"/>
                  </a:lnTo>
                  <a:lnTo>
                    <a:pt x="2473096" y="388200"/>
                  </a:lnTo>
                  <a:lnTo>
                    <a:pt x="2486520" y="368503"/>
                  </a:lnTo>
                  <a:lnTo>
                    <a:pt x="2495435" y="349567"/>
                  </a:lnTo>
                  <a:lnTo>
                    <a:pt x="2500376" y="329984"/>
                  </a:lnTo>
                  <a:lnTo>
                    <a:pt x="2501912" y="308305"/>
                  </a:lnTo>
                  <a:close/>
                </a:path>
                <a:path w="3378200" h="805180">
                  <a:moveTo>
                    <a:pt x="2792323" y="310070"/>
                  </a:moveTo>
                  <a:lnTo>
                    <a:pt x="2784246" y="265455"/>
                  </a:lnTo>
                  <a:lnTo>
                    <a:pt x="2762339" y="231546"/>
                  </a:lnTo>
                  <a:lnTo>
                    <a:pt x="2762339" y="312978"/>
                  </a:lnTo>
                  <a:lnTo>
                    <a:pt x="2762339" y="507733"/>
                  </a:lnTo>
                  <a:lnTo>
                    <a:pt x="2757195" y="542061"/>
                  </a:lnTo>
                  <a:lnTo>
                    <a:pt x="2741980" y="569836"/>
                  </a:lnTo>
                  <a:lnTo>
                    <a:pt x="2716949" y="588416"/>
                  </a:lnTo>
                  <a:lnTo>
                    <a:pt x="2682379" y="595185"/>
                  </a:lnTo>
                  <a:lnTo>
                    <a:pt x="2647810" y="588416"/>
                  </a:lnTo>
                  <a:lnTo>
                    <a:pt x="2622778" y="569836"/>
                  </a:lnTo>
                  <a:lnTo>
                    <a:pt x="2607551" y="542061"/>
                  </a:lnTo>
                  <a:lnTo>
                    <a:pt x="2602420" y="507733"/>
                  </a:lnTo>
                  <a:lnTo>
                    <a:pt x="2602420" y="312978"/>
                  </a:lnTo>
                  <a:lnTo>
                    <a:pt x="2607551" y="278650"/>
                  </a:lnTo>
                  <a:lnTo>
                    <a:pt x="2622778" y="250875"/>
                  </a:lnTo>
                  <a:lnTo>
                    <a:pt x="2647810" y="232295"/>
                  </a:lnTo>
                  <a:lnTo>
                    <a:pt x="2682379" y="225513"/>
                  </a:lnTo>
                  <a:lnTo>
                    <a:pt x="2716949" y="232295"/>
                  </a:lnTo>
                  <a:lnTo>
                    <a:pt x="2741980" y="250875"/>
                  </a:lnTo>
                  <a:lnTo>
                    <a:pt x="2757195" y="278650"/>
                  </a:lnTo>
                  <a:lnTo>
                    <a:pt x="2762339" y="312978"/>
                  </a:lnTo>
                  <a:lnTo>
                    <a:pt x="2762339" y="231546"/>
                  </a:lnTo>
                  <a:lnTo>
                    <a:pt x="2761602" y="230403"/>
                  </a:lnTo>
                  <a:lnTo>
                    <a:pt x="2754198" y="225513"/>
                  </a:lnTo>
                  <a:lnTo>
                    <a:pt x="2726842" y="207479"/>
                  </a:lnTo>
                  <a:lnTo>
                    <a:pt x="2682379" y="199275"/>
                  </a:lnTo>
                  <a:lnTo>
                    <a:pt x="2638158" y="207479"/>
                  </a:lnTo>
                  <a:lnTo>
                    <a:pt x="2603360" y="230403"/>
                  </a:lnTo>
                  <a:lnTo>
                    <a:pt x="2580589" y="265455"/>
                  </a:lnTo>
                  <a:lnTo>
                    <a:pt x="2572423" y="310070"/>
                  </a:lnTo>
                  <a:lnTo>
                    <a:pt x="2572423" y="510641"/>
                  </a:lnTo>
                  <a:lnTo>
                    <a:pt x="2580589" y="555256"/>
                  </a:lnTo>
                  <a:lnTo>
                    <a:pt x="2603360" y="590308"/>
                  </a:lnTo>
                  <a:lnTo>
                    <a:pt x="2638158" y="613232"/>
                  </a:lnTo>
                  <a:lnTo>
                    <a:pt x="2682379" y="621436"/>
                  </a:lnTo>
                  <a:lnTo>
                    <a:pt x="2726842" y="613232"/>
                  </a:lnTo>
                  <a:lnTo>
                    <a:pt x="2754198" y="595185"/>
                  </a:lnTo>
                  <a:lnTo>
                    <a:pt x="2761602" y="590308"/>
                  </a:lnTo>
                  <a:lnTo>
                    <a:pt x="2784246" y="555256"/>
                  </a:lnTo>
                  <a:lnTo>
                    <a:pt x="2792323" y="510641"/>
                  </a:lnTo>
                  <a:lnTo>
                    <a:pt x="2792323" y="310070"/>
                  </a:lnTo>
                  <a:close/>
                </a:path>
                <a:path w="3378200" h="805180">
                  <a:moveTo>
                    <a:pt x="3088627" y="308305"/>
                  </a:moveTo>
                  <a:lnTo>
                    <a:pt x="3080778" y="263728"/>
                  </a:lnTo>
                  <a:lnTo>
                    <a:pt x="3058490" y="229311"/>
                  </a:lnTo>
                  <a:lnTo>
                    <a:pt x="3023641" y="207137"/>
                  </a:lnTo>
                  <a:lnTo>
                    <a:pt x="2978086" y="199275"/>
                  </a:lnTo>
                  <a:lnTo>
                    <a:pt x="2931795" y="207619"/>
                  </a:lnTo>
                  <a:lnTo>
                    <a:pt x="2897022" y="230619"/>
                  </a:lnTo>
                  <a:lnTo>
                    <a:pt x="2875153" y="265201"/>
                  </a:lnTo>
                  <a:lnTo>
                    <a:pt x="2867545" y="308305"/>
                  </a:lnTo>
                  <a:lnTo>
                    <a:pt x="2897543" y="308305"/>
                  </a:lnTo>
                  <a:lnTo>
                    <a:pt x="2904007" y="270776"/>
                  </a:lnTo>
                  <a:lnTo>
                    <a:pt x="2921495" y="245046"/>
                  </a:lnTo>
                  <a:lnTo>
                    <a:pt x="2947149" y="230251"/>
                  </a:lnTo>
                  <a:lnTo>
                    <a:pt x="2978086" y="225513"/>
                  </a:lnTo>
                  <a:lnTo>
                    <a:pt x="3012249" y="231482"/>
                  </a:lnTo>
                  <a:lnTo>
                    <a:pt x="3037548" y="248323"/>
                  </a:lnTo>
                  <a:lnTo>
                    <a:pt x="3053245" y="274472"/>
                  </a:lnTo>
                  <a:lnTo>
                    <a:pt x="3058642" y="308305"/>
                  </a:lnTo>
                  <a:lnTo>
                    <a:pt x="3057283" y="325564"/>
                  </a:lnTo>
                  <a:lnTo>
                    <a:pt x="3053054" y="341769"/>
                  </a:lnTo>
                  <a:lnTo>
                    <a:pt x="3045739" y="357428"/>
                  </a:lnTo>
                  <a:lnTo>
                    <a:pt x="3035122" y="373037"/>
                  </a:lnTo>
                  <a:lnTo>
                    <a:pt x="2866961" y="591693"/>
                  </a:lnTo>
                  <a:lnTo>
                    <a:pt x="2866961" y="617931"/>
                  </a:lnTo>
                  <a:lnTo>
                    <a:pt x="3088627" y="617931"/>
                  </a:lnTo>
                  <a:lnTo>
                    <a:pt x="3088627" y="591693"/>
                  </a:lnTo>
                  <a:lnTo>
                    <a:pt x="2902826" y="591693"/>
                  </a:lnTo>
                  <a:lnTo>
                    <a:pt x="3059811" y="388200"/>
                  </a:lnTo>
                  <a:lnTo>
                    <a:pt x="3073247" y="368503"/>
                  </a:lnTo>
                  <a:lnTo>
                    <a:pt x="3082163" y="349567"/>
                  </a:lnTo>
                  <a:lnTo>
                    <a:pt x="3087103" y="329984"/>
                  </a:lnTo>
                  <a:lnTo>
                    <a:pt x="3088627" y="308305"/>
                  </a:lnTo>
                  <a:close/>
                </a:path>
                <a:path w="3378200" h="805180">
                  <a:moveTo>
                    <a:pt x="3377946" y="480517"/>
                  </a:moveTo>
                  <a:lnTo>
                    <a:pt x="3372142" y="420636"/>
                  </a:lnTo>
                  <a:lnTo>
                    <a:pt x="3343884" y="367779"/>
                  </a:lnTo>
                  <a:lnTo>
                    <a:pt x="3294684" y="344093"/>
                  </a:lnTo>
                  <a:lnTo>
                    <a:pt x="3273437" y="342544"/>
                  </a:lnTo>
                  <a:lnTo>
                    <a:pt x="3248990" y="344512"/>
                  </a:lnTo>
                  <a:lnTo>
                    <a:pt x="3227628" y="350393"/>
                  </a:lnTo>
                  <a:lnTo>
                    <a:pt x="3209366" y="360133"/>
                  </a:lnTo>
                  <a:lnTo>
                    <a:pt x="3194177" y="373659"/>
                  </a:lnTo>
                  <a:lnTo>
                    <a:pt x="3194177" y="225704"/>
                  </a:lnTo>
                  <a:lnTo>
                    <a:pt x="3368548" y="225704"/>
                  </a:lnTo>
                  <a:lnTo>
                    <a:pt x="3368548" y="199288"/>
                  </a:lnTo>
                  <a:lnTo>
                    <a:pt x="3167748" y="199288"/>
                  </a:lnTo>
                  <a:lnTo>
                    <a:pt x="3167748" y="413004"/>
                  </a:lnTo>
                  <a:lnTo>
                    <a:pt x="3194177" y="413004"/>
                  </a:lnTo>
                  <a:lnTo>
                    <a:pt x="3204349" y="394233"/>
                  </a:lnTo>
                  <a:lnTo>
                    <a:pt x="3221037" y="380415"/>
                  </a:lnTo>
                  <a:lnTo>
                    <a:pt x="3243211" y="371894"/>
                  </a:lnTo>
                  <a:lnTo>
                    <a:pt x="3269907" y="368973"/>
                  </a:lnTo>
                  <a:lnTo>
                    <a:pt x="3310839" y="379056"/>
                  </a:lnTo>
                  <a:lnTo>
                    <a:pt x="3334486" y="405155"/>
                  </a:lnTo>
                  <a:lnTo>
                    <a:pt x="3345370" y="441045"/>
                  </a:lnTo>
                  <a:lnTo>
                    <a:pt x="3347999" y="480517"/>
                  </a:lnTo>
                  <a:lnTo>
                    <a:pt x="3347516" y="505015"/>
                  </a:lnTo>
                  <a:lnTo>
                    <a:pt x="3337102" y="553351"/>
                  </a:lnTo>
                  <a:lnTo>
                    <a:pt x="3311283" y="582879"/>
                  </a:lnTo>
                  <a:lnTo>
                    <a:pt x="3265208" y="595020"/>
                  </a:lnTo>
                  <a:lnTo>
                    <a:pt x="3233013" y="590372"/>
                  </a:lnTo>
                  <a:lnTo>
                    <a:pt x="3209798" y="576821"/>
                  </a:lnTo>
                  <a:lnTo>
                    <a:pt x="3194621" y="554888"/>
                  </a:lnTo>
                  <a:lnTo>
                    <a:pt x="3186531" y="525145"/>
                  </a:lnTo>
                  <a:lnTo>
                    <a:pt x="3156597" y="525145"/>
                  </a:lnTo>
                  <a:lnTo>
                    <a:pt x="3165398" y="563829"/>
                  </a:lnTo>
                  <a:lnTo>
                    <a:pt x="3200146" y="605586"/>
                  </a:lnTo>
                  <a:lnTo>
                    <a:pt x="3240582" y="619671"/>
                  </a:lnTo>
                  <a:lnTo>
                    <a:pt x="3265208" y="621436"/>
                  </a:lnTo>
                  <a:lnTo>
                    <a:pt x="3289096" y="619569"/>
                  </a:lnTo>
                  <a:lnTo>
                    <a:pt x="3329368" y="604596"/>
                  </a:lnTo>
                  <a:lnTo>
                    <a:pt x="3363328" y="567131"/>
                  </a:lnTo>
                  <a:lnTo>
                    <a:pt x="3377107" y="510501"/>
                  </a:lnTo>
                  <a:lnTo>
                    <a:pt x="3377946" y="48051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10097712" y="510404"/>
              <a:ext cx="3154680" cy="1014094"/>
            </a:xfrm>
            <a:custGeom>
              <a:avLst/>
              <a:gdLst/>
              <a:ahLst/>
              <a:cxnLst/>
              <a:rect l="l" t="t" r="r" b="b"/>
              <a:pathLst>
                <a:path w="3154680" h="1014094">
                  <a:moveTo>
                    <a:pt x="3154487" y="0"/>
                  </a:moveTo>
                  <a:lnTo>
                    <a:pt x="0" y="0"/>
                  </a:lnTo>
                  <a:lnTo>
                    <a:pt x="0" y="1013558"/>
                  </a:lnTo>
                  <a:lnTo>
                    <a:pt x="3154487" y="1013558"/>
                  </a:lnTo>
                  <a:lnTo>
                    <a:pt x="3154487" y="0"/>
                  </a:lnTo>
                  <a:close/>
                </a:path>
              </a:pathLst>
            </a:custGeom>
            <a:solidFill>
              <a:srgbClr val="231F20">
                <a:alpha val="2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11013321" y="1257358"/>
              <a:ext cx="1249045" cy="170815"/>
            </a:xfrm>
            <a:custGeom>
              <a:avLst/>
              <a:gdLst/>
              <a:ahLst/>
              <a:cxnLst/>
              <a:rect l="l" t="t" r="r" b="b"/>
              <a:pathLst>
                <a:path w="1249045" h="170815">
                  <a:moveTo>
                    <a:pt x="1215191" y="0"/>
                  </a:moveTo>
                  <a:lnTo>
                    <a:pt x="33433" y="0"/>
                  </a:lnTo>
                  <a:lnTo>
                    <a:pt x="20418" y="2626"/>
                  </a:lnTo>
                  <a:lnTo>
                    <a:pt x="9791" y="9791"/>
                  </a:lnTo>
                  <a:lnTo>
                    <a:pt x="2626" y="20418"/>
                  </a:lnTo>
                  <a:lnTo>
                    <a:pt x="0" y="33433"/>
                  </a:lnTo>
                  <a:lnTo>
                    <a:pt x="0" y="137067"/>
                  </a:lnTo>
                  <a:lnTo>
                    <a:pt x="2626" y="150082"/>
                  </a:lnTo>
                  <a:lnTo>
                    <a:pt x="9791" y="160709"/>
                  </a:lnTo>
                  <a:lnTo>
                    <a:pt x="20418" y="167874"/>
                  </a:lnTo>
                  <a:lnTo>
                    <a:pt x="33433" y="170501"/>
                  </a:lnTo>
                  <a:lnTo>
                    <a:pt x="1215191" y="170501"/>
                  </a:lnTo>
                  <a:lnTo>
                    <a:pt x="1228199" y="167874"/>
                  </a:lnTo>
                  <a:lnTo>
                    <a:pt x="1238822" y="160709"/>
                  </a:lnTo>
                  <a:lnTo>
                    <a:pt x="1245985" y="150082"/>
                  </a:lnTo>
                  <a:lnTo>
                    <a:pt x="1248612" y="137067"/>
                  </a:lnTo>
                  <a:lnTo>
                    <a:pt x="1248612" y="33433"/>
                  </a:lnTo>
                  <a:lnTo>
                    <a:pt x="1245985" y="20418"/>
                  </a:lnTo>
                  <a:lnTo>
                    <a:pt x="1238822" y="9791"/>
                  </a:lnTo>
                  <a:lnTo>
                    <a:pt x="1228199" y="2626"/>
                  </a:lnTo>
                  <a:lnTo>
                    <a:pt x="1215191" y="0"/>
                  </a:lnTo>
                  <a:close/>
                </a:path>
              </a:pathLst>
            </a:custGeom>
            <a:solidFill>
              <a:srgbClr val="A066A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155214" y="1296102"/>
              <a:ext cx="193825" cy="93434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370953" y="1297407"/>
              <a:ext cx="80705" cy="90821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11479797" y="1297583"/>
              <a:ext cx="154305" cy="90805"/>
            </a:xfrm>
            <a:custGeom>
              <a:avLst/>
              <a:gdLst/>
              <a:ahLst/>
              <a:cxnLst/>
              <a:rect l="l" t="t" r="r" b="b"/>
              <a:pathLst>
                <a:path w="154304" h="90805">
                  <a:moveTo>
                    <a:pt x="66294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41910"/>
                  </a:lnTo>
                  <a:lnTo>
                    <a:pt x="0" y="55880"/>
                  </a:lnTo>
                  <a:lnTo>
                    <a:pt x="0" y="90170"/>
                  </a:lnTo>
                  <a:lnTo>
                    <a:pt x="16865" y="90170"/>
                  </a:lnTo>
                  <a:lnTo>
                    <a:pt x="16865" y="55880"/>
                  </a:lnTo>
                  <a:lnTo>
                    <a:pt x="60731" y="55880"/>
                  </a:lnTo>
                  <a:lnTo>
                    <a:pt x="60731" y="41910"/>
                  </a:lnTo>
                  <a:lnTo>
                    <a:pt x="16865" y="41910"/>
                  </a:lnTo>
                  <a:lnTo>
                    <a:pt x="16865" y="13970"/>
                  </a:lnTo>
                  <a:lnTo>
                    <a:pt x="66294" y="13970"/>
                  </a:lnTo>
                  <a:lnTo>
                    <a:pt x="66294" y="0"/>
                  </a:lnTo>
                  <a:close/>
                </a:path>
                <a:path w="154304" h="90805">
                  <a:moveTo>
                    <a:pt x="153746" y="76517"/>
                  </a:moveTo>
                  <a:lnTo>
                    <a:pt x="102489" y="76517"/>
                  </a:lnTo>
                  <a:lnTo>
                    <a:pt x="102489" y="51117"/>
                  </a:lnTo>
                  <a:lnTo>
                    <a:pt x="146342" y="51117"/>
                  </a:lnTo>
                  <a:lnTo>
                    <a:pt x="146342" y="37147"/>
                  </a:lnTo>
                  <a:lnTo>
                    <a:pt x="102489" y="37147"/>
                  </a:lnTo>
                  <a:lnTo>
                    <a:pt x="102489" y="14287"/>
                  </a:lnTo>
                  <a:lnTo>
                    <a:pt x="151930" y="14287"/>
                  </a:lnTo>
                  <a:lnTo>
                    <a:pt x="151930" y="317"/>
                  </a:lnTo>
                  <a:lnTo>
                    <a:pt x="85623" y="317"/>
                  </a:lnTo>
                  <a:lnTo>
                    <a:pt x="85623" y="14287"/>
                  </a:lnTo>
                  <a:lnTo>
                    <a:pt x="85623" y="37147"/>
                  </a:lnTo>
                  <a:lnTo>
                    <a:pt x="85623" y="51117"/>
                  </a:lnTo>
                  <a:lnTo>
                    <a:pt x="85623" y="76517"/>
                  </a:lnTo>
                  <a:lnTo>
                    <a:pt x="85623" y="90487"/>
                  </a:lnTo>
                  <a:lnTo>
                    <a:pt x="153746" y="90487"/>
                  </a:lnTo>
                  <a:lnTo>
                    <a:pt x="153746" y="7651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655977" y="1297409"/>
              <a:ext cx="77603" cy="90821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11754955" y="1297900"/>
              <a:ext cx="68580" cy="90170"/>
            </a:xfrm>
            <a:custGeom>
              <a:avLst/>
              <a:gdLst/>
              <a:ahLst/>
              <a:cxnLst/>
              <a:rect l="l" t="t" r="r" b="b"/>
              <a:pathLst>
                <a:path w="68579" h="90169">
                  <a:moveTo>
                    <a:pt x="68122" y="76200"/>
                  </a:moveTo>
                  <a:lnTo>
                    <a:pt x="16865" y="76200"/>
                  </a:lnTo>
                  <a:lnTo>
                    <a:pt x="16865" y="50800"/>
                  </a:lnTo>
                  <a:lnTo>
                    <a:pt x="60731" y="50800"/>
                  </a:lnTo>
                  <a:lnTo>
                    <a:pt x="60731" y="36830"/>
                  </a:lnTo>
                  <a:lnTo>
                    <a:pt x="16865" y="36830"/>
                  </a:lnTo>
                  <a:lnTo>
                    <a:pt x="16865" y="13970"/>
                  </a:lnTo>
                  <a:lnTo>
                    <a:pt x="66306" y="13970"/>
                  </a:lnTo>
                  <a:lnTo>
                    <a:pt x="66306" y="0"/>
                  </a:lnTo>
                  <a:lnTo>
                    <a:pt x="0" y="0"/>
                  </a:lnTo>
                  <a:lnTo>
                    <a:pt x="0" y="13970"/>
                  </a:lnTo>
                  <a:lnTo>
                    <a:pt x="0" y="36830"/>
                  </a:lnTo>
                  <a:lnTo>
                    <a:pt x="0" y="50800"/>
                  </a:lnTo>
                  <a:lnTo>
                    <a:pt x="0" y="76200"/>
                  </a:lnTo>
                  <a:lnTo>
                    <a:pt x="0" y="90170"/>
                  </a:lnTo>
                  <a:lnTo>
                    <a:pt x="68122" y="90170"/>
                  </a:lnTo>
                  <a:lnTo>
                    <a:pt x="68122" y="76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845507" y="1297407"/>
              <a:ext cx="80705" cy="90821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948130" y="1296102"/>
              <a:ext cx="84594" cy="93434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12051906" y="1297900"/>
              <a:ext cx="68580" cy="90170"/>
            </a:xfrm>
            <a:custGeom>
              <a:avLst/>
              <a:gdLst/>
              <a:ahLst/>
              <a:cxnLst/>
              <a:rect l="l" t="t" r="r" b="b"/>
              <a:pathLst>
                <a:path w="68579" h="90169">
                  <a:moveTo>
                    <a:pt x="68122" y="76200"/>
                  </a:moveTo>
                  <a:lnTo>
                    <a:pt x="16865" y="76200"/>
                  </a:lnTo>
                  <a:lnTo>
                    <a:pt x="16865" y="50800"/>
                  </a:lnTo>
                  <a:lnTo>
                    <a:pt x="60731" y="50800"/>
                  </a:lnTo>
                  <a:lnTo>
                    <a:pt x="60731" y="36830"/>
                  </a:lnTo>
                  <a:lnTo>
                    <a:pt x="16865" y="36830"/>
                  </a:lnTo>
                  <a:lnTo>
                    <a:pt x="16865" y="13970"/>
                  </a:lnTo>
                  <a:lnTo>
                    <a:pt x="66306" y="13970"/>
                  </a:lnTo>
                  <a:lnTo>
                    <a:pt x="66306" y="0"/>
                  </a:lnTo>
                  <a:lnTo>
                    <a:pt x="0" y="0"/>
                  </a:lnTo>
                  <a:lnTo>
                    <a:pt x="0" y="13970"/>
                  </a:lnTo>
                  <a:lnTo>
                    <a:pt x="0" y="36830"/>
                  </a:lnTo>
                  <a:lnTo>
                    <a:pt x="0" y="50800"/>
                  </a:lnTo>
                  <a:lnTo>
                    <a:pt x="0" y="76200"/>
                  </a:lnTo>
                  <a:lnTo>
                    <a:pt x="0" y="90170"/>
                  </a:lnTo>
                  <a:lnTo>
                    <a:pt x="68122" y="90170"/>
                  </a:lnTo>
                  <a:lnTo>
                    <a:pt x="68122" y="76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10569129" y="531517"/>
              <a:ext cx="2137410" cy="345440"/>
            </a:xfrm>
            <a:custGeom>
              <a:avLst/>
              <a:gdLst/>
              <a:ahLst/>
              <a:cxnLst/>
              <a:rect l="l" t="t" r="r" b="b"/>
              <a:pathLst>
                <a:path w="2137409" h="345440">
                  <a:moveTo>
                    <a:pt x="179108" y="0"/>
                  </a:moveTo>
                  <a:lnTo>
                    <a:pt x="129960" y="5744"/>
                  </a:lnTo>
                  <a:lnTo>
                    <a:pt x="86745" y="22217"/>
                  </a:lnTo>
                  <a:lnTo>
                    <a:pt x="50803" y="48280"/>
                  </a:lnTo>
                  <a:lnTo>
                    <a:pt x="23471" y="82793"/>
                  </a:lnTo>
                  <a:lnTo>
                    <a:pt x="6091" y="124617"/>
                  </a:lnTo>
                  <a:lnTo>
                    <a:pt x="0" y="172612"/>
                  </a:lnTo>
                  <a:lnTo>
                    <a:pt x="6091" y="220608"/>
                  </a:lnTo>
                  <a:lnTo>
                    <a:pt x="23471" y="262432"/>
                  </a:lnTo>
                  <a:lnTo>
                    <a:pt x="50803" y="296945"/>
                  </a:lnTo>
                  <a:lnTo>
                    <a:pt x="86745" y="323008"/>
                  </a:lnTo>
                  <a:lnTo>
                    <a:pt x="129960" y="339481"/>
                  </a:lnTo>
                  <a:lnTo>
                    <a:pt x="179108" y="345225"/>
                  </a:lnTo>
                  <a:lnTo>
                    <a:pt x="223728" y="340878"/>
                  </a:lnTo>
                  <a:lnTo>
                    <a:pt x="262925" y="328131"/>
                  </a:lnTo>
                  <a:lnTo>
                    <a:pt x="296266" y="307423"/>
                  </a:lnTo>
                  <a:lnTo>
                    <a:pt x="323322" y="279193"/>
                  </a:lnTo>
                  <a:lnTo>
                    <a:pt x="297091" y="255155"/>
                  </a:lnTo>
                  <a:lnTo>
                    <a:pt x="184614" y="255155"/>
                  </a:lnTo>
                  <a:lnTo>
                    <a:pt x="153859" y="249354"/>
                  </a:lnTo>
                  <a:lnTo>
                    <a:pt x="130158" y="232862"/>
                  </a:lnTo>
                  <a:lnTo>
                    <a:pt x="122885" y="220608"/>
                  </a:lnTo>
                  <a:lnTo>
                    <a:pt x="114739" y="206799"/>
                  </a:lnTo>
                  <a:lnTo>
                    <a:pt x="109301" y="172612"/>
                  </a:lnTo>
                  <a:lnTo>
                    <a:pt x="114739" y="138430"/>
                  </a:lnTo>
                  <a:lnTo>
                    <a:pt x="130080" y="112429"/>
                  </a:lnTo>
                  <a:lnTo>
                    <a:pt x="153859" y="95891"/>
                  </a:lnTo>
                  <a:lnTo>
                    <a:pt x="184614" y="90094"/>
                  </a:lnTo>
                  <a:lnTo>
                    <a:pt x="297065" y="90094"/>
                  </a:lnTo>
                  <a:lnTo>
                    <a:pt x="323322" y="66031"/>
                  </a:lnTo>
                  <a:lnTo>
                    <a:pt x="296266" y="37802"/>
                  </a:lnTo>
                  <a:lnTo>
                    <a:pt x="262925" y="17093"/>
                  </a:lnTo>
                  <a:lnTo>
                    <a:pt x="223728" y="4346"/>
                  </a:lnTo>
                  <a:lnTo>
                    <a:pt x="179108" y="0"/>
                  </a:lnTo>
                  <a:close/>
                </a:path>
                <a:path w="2137409" h="345440">
                  <a:moveTo>
                    <a:pt x="570037" y="7545"/>
                  </a:moveTo>
                  <a:lnTo>
                    <a:pt x="463492" y="7545"/>
                  </a:lnTo>
                  <a:lnTo>
                    <a:pt x="322946" y="337680"/>
                  </a:lnTo>
                  <a:lnTo>
                    <a:pt x="433172" y="337680"/>
                  </a:lnTo>
                  <a:lnTo>
                    <a:pt x="454765" y="280136"/>
                  </a:lnTo>
                  <a:lnTo>
                    <a:pt x="686065" y="280136"/>
                  </a:lnTo>
                  <a:lnTo>
                    <a:pt x="651939" y="199961"/>
                  </a:lnTo>
                  <a:lnTo>
                    <a:pt x="484613" y="199961"/>
                  </a:lnTo>
                  <a:lnTo>
                    <a:pt x="515846" y="116960"/>
                  </a:lnTo>
                  <a:lnTo>
                    <a:pt x="616609" y="116960"/>
                  </a:lnTo>
                  <a:lnTo>
                    <a:pt x="570037" y="7545"/>
                  </a:lnTo>
                  <a:close/>
                </a:path>
                <a:path w="2137409" h="345440">
                  <a:moveTo>
                    <a:pt x="686065" y="280136"/>
                  </a:moveTo>
                  <a:lnTo>
                    <a:pt x="576920" y="280136"/>
                  </a:lnTo>
                  <a:lnTo>
                    <a:pt x="598508" y="337680"/>
                  </a:lnTo>
                  <a:lnTo>
                    <a:pt x="710559" y="337680"/>
                  </a:lnTo>
                  <a:lnTo>
                    <a:pt x="686065" y="280136"/>
                  </a:lnTo>
                  <a:close/>
                </a:path>
                <a:path w="2137409" h="345440">
                  <a:moveTo>
                    <a:pt x="254880" y="216472"/>
                  </a:moveTo>
                  <a:lnTo>
                    <a:pt x="240032" y="232862"/>
                  </a:lnTo>
                  <a:lnTo>
                    <a:pt x="223543" y="245009"/>
                  </a:lnTo>
                  <a:lnTo>
                    <a:pt x="205156" y="252559"/>
                  </a:lnTo>
                  <a:lnTo>
                    <a:pt x="184614" y="255155"/>
                  </a:lnTo>
                  <a:lnTo>
                    <a:pt x="297091" y="255155"/>
                  </a:lnTo>
                  <a:lnTo>
                    <a:pt x="254880" y="216472"/>
                  </a:lnTo>
                  <a:close/>
                </a:path>
                <a:path w="2137409" h="345440">
                  <a:moveTo>
                    <a:pt x="616609" y="116960"/>
                  </a:moveTo>
                  <a:lnTo>
                    <a:pt x="515846" y="116960"/>
                  </a:lnTo>
                  <a:lnTo>
                    <a:pt x="547072" y="199961"/>
                  </a:lnTo>
                  <a:lnTo>
                    <a:pt x="651939" y="199961"/>
                  </a:lnTo>
                  <a:lnTo>
                    <a:pt x="616609" y="116960"/>
                  </a:lnTo>
                  <a:close/>
                </a:path>
                <a:path w="2137409" h="345440">
                  <a:moveTo>
                    <a:pt x="297065" y="90094"/>
                  </a:moveTo>
                  <a:lnTo>
                    <a:pt x="184614" y="90094"/>
                  </a:lnTo>
                  <a:lnTo>
                    <a:pt x="205156" y="92686"/>
                  </a:lnTo>
                  <a:lnTo>
                    <a:pt x="223543" y="100227"/>
                  </a:lnTo>
                  <a:lnTo>
                    <a:pt x="240089" y="112429"/>
                  </a:lnTo>
                  <a:lnTo>
                    <a:pt x="254880" y="128752"/>
                  </a:lnTo>
                  <a:lnTo>
                    <a:pt x="297065" y="90094"/>
                  </a:lnTo>
                  <a:close/>
                </a:path>
                <a:path w="2137409" h="345440">
                  <a:moveTo>
                    <a:pt x="886333" y="7545"/>
                  </a:moveTo>
                  <a:lnTo>
                    <a:pt x="731549" y="7545"/>
                  </a:lnTo>
                  <a:lnTo>
                    <a:pt x="731549" y="337680"/>
                  </a:lnTo>
                  <a:lnTo>
                    <a:pt x="839944" y="337680"/>
                  </a:lnTo>
                  <a:lnTo>
                    <a:pt x="839944" y="254672"/>
                  </a:lnTo>
                  <a:lnTo>
                    <a:pt x="984711" y="254672"/>
                  </a:lnTo>
                  <a:lnTo>
                    <a:pt x="972216" y="235817"/>
                  </a:lnTo>
                  <a:lnTo>
                    <a:pt x="997966" y="217744"/>
                  </a:lnTo>
                  <a:lnTo>
                    <a:pt x="1016994" y="194191"/>
                  </a:lnTo>
                  <a:lnTo>
                    <a:pt x="1026642" y="170727"/>
                  </a:lnTo>
                  <a:lnTo>
                    <a:pt x="839944" y="170727"/>
                  </a:lnTo>
                  <a:lnTo>
                    <a:pt x="839944" y="93380"/>
                  </a:lnTo>
                  <a:lnTo>
                    <a:pt x="1026759" y="93380"/>
                  </a:lnTo>
                  <a:lnTo>
                    <a:pt x="1026192" y="89771"/>
                  </a:lnTo>
                  <a:lnTo>
                    <a:pt x="1007054" y="55223"/>
                  </a:lnTo>
                  <a:lnTo>
                    <a:pt x="976586" y="29369"/>
                  </a:lnTo>
                  <a:lnTo>
                    <a:pt x="935956" y="13160"/>
                  </a:lnTo>
                  <a:lnTo>
                    <a:pt x="886333" y="7545"/>
                  </a:lnTo>
                  <a:close/>
                </a:path>
                <a:path w="2137409" h="345440">
                  <a:moveTo>
                    <a:pt x="984711" y="254672"/>
                  </a:moveTo>
                  <a:lnTo>
                    <a:pt x="869339" y="254672"/>
                  </a:lnTo>
                  <a:lnTo>
                    <a:pt x="924001" y="337680"/>
                  </a:lnTo>
                  <a:lnTo>
                    <a:pt x="1039721" y="337680"/>
                  </a:lnTo>
                  <a:lnTo>
                    <a:pt x="984711" y="254672"/>
                  </a:lnTo>
                  <a:close/>
                </a:path>
                <a:path w="2137409" h="345440">
                  <a:moveTo>
                    <a:pt x="1026759" y="93380"/>
                  </a:moveTo>
                  <a:lnTo>
                    <a:pt x="879431" y="93380"/>
                  </a:lnTo>
                  <a:lnTo>
                    <a:pt x="898919" y="96041"/>
                  </a:lnTo>
                  <a:lnTo>
                    <a:pt x="912678" y="103700"/>
                  </a:lnTo>
                  <a:lnTo>
                    <a:pt x="920839" y="115870"/>
                  </a:lnTo>
                  <a:lnTo>
                    <a:pt x="923530" y="132063"/>
                  </a:lnTo>
                  <a:lnTo>
                    <a:pt x="920839" y="148245"/>
                  </a:lnTo>
                  <a:lnTo>
                    <a:pt x="912678" y="160410"/>
                  </a:lnTo>
                  <a:lnTo>
                    <a:pt x="898919" y="168066"/>
                  </a:lnTo>
                  <a:lnTo>
                    <a:pt x="879431" y="170727"/>
                  </a:lnTo>
                  <a:lnTo>
                    <a:pt x="1026642" y="170727"/>
                  </a:lnTo>
                  <a:lnTo>
                    <a:pt x="1028786" y="165513"/>
                  </a:lnTo>
                  <a:lnTo>
                    <a:pt x="1032831" y="132063"/>
                  </a:lnTo>
                  <a:lnTo>
                    <a:pt x="1026759" y="93380"/>
                  </a:lnTo>
                  <a:close/>
                </a:path>
                <a:path w="2137409" h="345440">
                  <a:moveTo>
                    <a:pt x="1248916" y="7545"/>
                  </a:moveTo>
                  <a:lnTo>
                    <a:pt x="1077156" y="7545"/>
                  </a:lnTo>
                  <a:lnTo>
                    <a:pt x="1077156" y="337680"/>
                  </a:lnTo>
                  <a:lnTo>
                    <a:pt x="1258108" y="337680"/>
                  </a:lnTo>
                  <a:lnTo>
                    <a:pt x="1316742" y="331548"/>
                  </a:lnTo>
                  <a:lnTo>
                    <a:pt x="1359315" y="313744"/>
                  </a:lnTo>
                  <a:lnTo>
                    <a:pt x="1385268" y="285151"/>
                  </a:lnTo>
                  <a:lnTo>
                    <a:pt x="1391030" y="259873"/>
                  </a:lnTo>
                  <a:lnTo>
                    <a:pt x="1183696" y="259873"/>
                  </a:lnTo>
                  <a:lnTo>
                    <a:pt x="1183696" y="207978"/>
                  </a:lnTo>
                  <a:lnTo>
                    <a:pt x="1384187" y="207978"/>
                  </a:lnTo>
                  <a:lnTo>
                    <a:pt x="1378317" y="196485"/>
                  </a:lnTo>
                  <a:lnTo>
                    <a:pt x="1359560" y="178276"/>
                  </a:lnTo>
                  <a:lnTo>
                    <a:pt x="1334340" y="165061"/>
                  </a:lnTo>
                  <a:lnTo>
                    <a:pt x="1353699" y="151885"/>
                  </a:lnTo>
                  <a:lnTo>
                    <a:pt x="1367634" y="135301"/>
                  </a:lnTo>
                  <a:lnTo>
                    <a:pt x="1368017" y="134413"/>
                  </a:lnTo>
                  <a:lnTo>
                    <a:pt x="1183696" y="134413"/>
                  </a:lnTo>
                  <a:lnTo>
                    <a:pt x="1183696" y="85375"/>
                  </a:lnTo>
                  <a:lnTo>
                    <a:pt x="1376963" y="85375"/>
                  </a:lnTo>
                  <a:lnTo>
                    <a:pt x="1371044" y="59276"/>
                  </a:lnTo>
                  <a:lnTo>
                    <a:pt x="1347143" y="31951"/>
                  </a:lnTo>
                  <a:lnTo>
                    <a:pt x="1306621" y="14000"/>
                  </a:lnTo>
                  <a:lnTo>
                    <a:pt x="1248916" y="7545"/>
                  </a:lnTo>
                  <a:close/>
                </a:path>
                <a:path w="2137409" h="345440">
                  <a:moveTo>
                    <a:pt x="1384187" y="207978"/>
                  </a:moveTo>
                  <a:lnTo>
                    <a:pt x="1248916" y="207978"/>
                  </a:lnTo>
                  <a:lnTo>
                    <a:pt x="1264596" y="209646"/>
                  </a:lnTo>
                  <a:lnTo>
                    <a:pt x="1275793" y="214588"/>
                  </a:lnTo>
                  <a:lnTo>
                    <a:pt x="1282509" y="222712"/>
                  </a:lnTo>
                  <a:lnTo>
                    <a:pt x="1284748" y="233926"/>
                  </a:lnTo>
                  <a:lnTo>
                    <a:pt x="1282509" y="245142"/>
                  </a:lnTo>
                  <a:lnTo>
                    <a:pt x="1275793" y="253265"/>
                  </a:lnTo>
                  <a:lnTo>
                    <a:pt x="1264596" y="258206"/>
                  </a:lnTo>
                  <a:lnTo>
                    <a:pt x="1248916" y="259873"/>
                  </a:lnTo>
                  <a:lnTo>
                    <a:pt x="1391030" y="259873"/>
                  </a:lnTo>
                  <a:lnTo>
                    <a:pt x="1394043" y="246655"/>
                  </a:lnTo>
                  <a:lnTo>
                    <a:pt x="1390011" y="219381"/>
                  </a:lnTo>
                  <a:lnTo>
                    <a:pt x="1384187" y="207978"/>
                  </a:lnTo>
                  <a:close/>
                </a:path>
                <a:path w="2137409" h="345440">
                  <a:moveTo>
                    <a:pt x="1376963" y="85375"/>
                  </a:moveTo>
                  <a:lnTo>
                    <a:pt x="1234225" y="85375"/>
                  </a:lnTo>
                  <a:lnTo>
                    <a:pt x="1250020" y="86950"/>
                  </a:lnTo>
                  <a:lnTo>
                    <a:pt x="1261036" y="91618"/>
                  </a:lnTo>
                  <a:lnTo>
                    <a:pt x="1267488" y="99294"/>
                  </a:lnTo>
                  <a:lnTo>
                    <a:pt x="1269591" y="109891"/>
                  </a:lnTo>
                  <a:lnTo>
                    <a:pt x="1267488" y="120484"/>
                  </a:lnTo>
                  <a:lnTo>
                    <a:pt x="1261036" y="128162"/>
                  </a:lnTo>
                  <a:lnTo>
                    <a:pt x="1250020" y="132835"/>
                  </a:lnTo>
                  <a:lnTo>
                    <a:pt x="1234225" y="134413"/>
                  </a:lnTo>
                  <a:lnTo>
                    <a:pt x="1368017" y="134413"/>
                  </a:lnTo>
                  <a:lnTo>
                    <a:pt x="1376058" y="115795"/>
                  </a:lnTo>
                  <a:lnTo>
                    <a:pt x="1378886" y="93852"/>
                  </a:lnTo>
                  <a:lnTo>
                    <a:pt x="1376963" y="85375"/>
                  </a:lnTo>
                  <a:close/>
                </a:path>
                <a:path w="2137409" h="345440">
                  <a:moveTo>
                    <a:pt x="1597506" y="0"/>
                  </a:moveTo>
                  <a:lnTo>
                    <a:pt x="1547706" y="5843"/>
                  </a:lnTo>
                  <a:lnTo>
                    <a:pt x="1503928" y="22534"/>
                  </a:lnTo>
                  <a:lnTo>
                    <a:pt x="1467525" y="48814"/>
                  </a:lnTo>
                  <a:lnTo>
                    <a:pt x="1439848" y="83426"/>
                  </a:lnTo>
                  <a:lnTo>
                    <a:pt x="1422250" y="125112"/>
                  </a:lnTo>
                  <a:lnTo>
                    <a:pt x="1416083" y="172612"/>
                  </a:lnTo>
                  <a:lnTo>
                    <a:pt x="1422250" y="220115"/>
                  </a:lnTo>
                  <a:lnTo>
                    <a:pt x="1439848" y="261801"/>
                  </a:lnTo>
                  <a:lnTo>
                    <a:pt x="1467525" y="296413"/>
                  </a:lnTo>
                  <a:lnTo>
                    <a:pt x="1503928" y="322692"/>
                  </a:lnTo>
                  <a:lnTo>
                    <a:pt x="1547706" y="339382"/>
                  </a:lnTo>
                  <a:lnTo>
                    <a:pt x="1597506" y="345225"/>
                  </a:lnTo>
                  <a:lnTo>
                    <a:pt x="1647299" y="339382"/>
                  </a:lnTo>
                  <a:lnTo>
                    <a:pt x="1691073" y="322692"/>
                  </a:lnTo>
                  <a:lnTo>
                    <a:pt x="1727475" y="296413"/>
                  </a:lnTo>
                  <a:lnTo>
                    <a:pt x="1755152" y="261801"/>
                  </a:lnTo>
                  <a:lnTo>
                    <a:pt x="1757958" y="255155"/>
                  </a:lnTo>
                  <a:lnTo>
                    <a:pt x="1597506" y="255155"/>
                  </a:lnTo>
                  <a:lnTo>
                    <a:pt x="1569381" y="249487"/>
                  </a:lnTo>
                  <a:lnTo>
                    <a:pt x="1546467" y="233161"/>
                  </a:lnTo>
                  <a:lnTo>
                    <a:pt x="1531044" y="207196"/>
                  </a:lnTo>
                  <a:lnTo>
                    <a:pt x="1525396" y="172612"/>
                  </a:lnTo>
                  <a:lnTo>
                    <a:pt x="1531044" y="138029"/>
                  </a:lnTo>
                  <a:lnTo>
                    <a:pt x="1546467" y="112074"/>
                  </a:lnTo>
                  <a:lnTo>
                    <a:pt x="1569381" y="95757"/>
                  </a:lnTo>
                  <a:lnTo>
                    <a:pt x="1597506" y="90094"/>
                  </a:lnTo>
                  <a:lnTo>
                    <a:pt x="1757967" y="90094"/>
                  </a:lnTo>
                  <a:lnTo>
                    <a:pt x="1755152" y="83426"/>
                  </a:lnTo>
                  <a:lnTo>
                    <a:pt x="1727475" y="48814"/>
                  </a:lnTo>
                  <a:lnTo>
                    <a:pt x="1691073" y="22534"/>
                  </a:lnTo>
                  <a:lnTo>
                    <a:pt x="1647299" y="5843"/>
                  </a:lnTo>
                  <a:lnTo>
                    <a:pt x="1597506" y="0"/>
                  </a:lnTo>
                  <a:close/>
                </a:path>
                <a:path w="2137409" h="345440">
                  <a:moveTo>
                    <a:pt x="1757967" y="90094"/>
                  </a:moveTo>
                  <a:lnTo>
                    <a:pt x="1597506" y="90094"/>
                  </a:lnTo>
                  <a:lnTo>
                    <a:pt x="1625628" y="95757"/>
                  </a:lnTo>
                  <a:lnTo>
                    <a:pt x="1648537" y="112074"/>
                  </a:lnTo>
                  <a:lnTo>
                    <a:pt x="1663953" y="138029"/>
                  </a:lnTo>
                  <a:lnTo>
                    <a:pt x="1669598" y="172612"/>
                  </a:lnTo>
                  <a:lnTo>
                    <a:pt x="1663953" y="207196"/>
                  </a:lnTo>
                  <a:lnTo>
                    <a:pt x="1648537" y="233161"/>
                  </a:lnTo>
                  <a:lnTo>
                    <a:pt x="1625628" y="249487"/>
                  </a:lnTo>
                  <a:lnTo>
                    <a:pt x="1597506" y="255155"/>
                  </a:lnTo>
                  <a:lnTo>
                    <a:pt x="1757958" y="255155"/>
                  </a:lnTo>
                  <a:lnTo>
                    <a:pt x="1772750" y="220115"/>
                  </a:lnTo>
                  <a:lnTo>
                    <a:pt x="1778917" y="172612"/>
                  </a:lnTo>
                  <a:lnTo>
                    <a:pt x="1772750" y="125112"/>
                  </a:lnTo>
                  <a:lnTo>
                    <a:pt x="1757967" y="90094"/>
                  </a:lnTo>
                  <a:close/>
                </a:path>
                <a:path w="2137409" h="345440">
                  <a:moveTo>
                    <a:pt x="1909203" y="7545"/>
                  </a:moveTo>
                  <a:lnTo>
                    <a:pt x="1820111" y="7545"/>
                  </a:lnTo>
                  <a:lnTo>
                    <a:pt x="1820111" y="337680"/>
                  </a:lnTo>
                  <a:lnTo>
                    <a:pt x="1925738" y="337680"/>
                  </a:lnTo>
                  <a:lnTo>
                    <a:pt x="1925738" y="187710"/>
                  </a:lnTo>
                  <a:lnTo>
                    <a:pt x="2136997" y="187710"/>
                  </a:lnTo>
                  <a:lnTo>
                    <a:pt x="2136997" y="157527"/>
                  </a:lnTo>
                  <a:lnTo>
                    <a:pt x="2031370" y="157527"/>
                  </a:lnTo>
                  <a:lnTo>
                    <a:pt x="1909203" y="7545"/>
                  </a:lnTo>
                  <a:close/>
                </a:path>
                <a:path w="2137409" h="345440">
                  <a:moveTo>
                    <a:pt x="2136997" y="187710"/>
                  </a:moveTo>
                  <a:lnTo>
                    <a:pt x="1925738" y="187710"/>
                  </a:lnTo>
                  <a:lnTo>
                    <a:pt x="2047905" y="337680"/>
                  </a:lnTo>
                  <a:lnTo>
                    <a:pt x="2136997" y="337680"/>
                  </a:lnTo>
                  <a:lnTo>
                    <a:pt x="2136997" y="187710"/>
                  </a:lnTo>
                  <a:close/>
                </a:path>
                <a:path w="2137409" h="345440">
                  <a:moveTo>
                    <a:pt x="2136997" y="7545"/>
                  </a:moveTo>
                  <a:lnTo>
                    <a:pt x="2031370" y="7545"/>
                  </a:lnTo>
                  <a:lnTo>
                    <a:pt x="2031370" y="157527"/>
                  </a:lnTo>
                  <a:lnTo>
                    <a:pt x="2136997" y="157527"/>
                  </a:lnTo>
                  <a:lnTo>
                    <a:pt x="2136997" y="7545"/>
                  </a:lnTo>
                  <a:close/>
                </a:path>
              </a:pathLst>
            </a:custGeom>
            <a:solidFill>
              <a:srgbClr val="A066AA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7" name="object 17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117689" y="977973"/>
              <a:ext cx="409191" cy="189946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546320" y="982119"/>
              <a:ext cx="355491" cy="182108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923313" y="982115"/>
              <a:ext cx="176979" cy="185801"/>
            </a:xfrm>
            <a:prstGeom prst="rect">
              <a:avLst/>
            </a:prstGeom>
          </p:spPr>
        </p:pic>
        <p:pic>
          <p:nvPicPr>
            <p:cNvPr id="20" name="object 20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138930" y="982118"/>
              <a:ext cx="174121" cy="181649"/>
            </a:xfrm>
            <a:prstGeom prst="rect">
              <a:avLst/>
            </a:prstGeom>
          </p:spPr>
        </p:pic>
        <p:sp>
          <p:nvSpPr>
            <p:cNvPr id="21" name="object 21" descr=""/>
            <p:cNvSpPr/>
            <p:nvPr/>
          </p:nvSpPr>
          <p:spPr>
            <a:xfrm>
              <a:off x="11341811" y="981696"/>
              <a:ext cx="151130" cy="181610"/>
            </a:xfrm>
            <a:custGeom>
              <a:avLst/>
              <a:gdLst/>
              <a:ahLst/>
              <a:cxnLst/>
              <a:rect l="l" t="t" r="r" b="b"/>
              <a:pathLst>
                <a:path w="151129" h="181609">
                  <a:moveTo>
                    <a:pt x="151028" y="135890"/>
                  </a:moveTo>
                  <a:lnTo>
                    <a:pt x="60210" y="135890"/>
                  </a:lnTo>
                  <a:lnTo>
                    <a:pt x="60210" y="111760"/>
                  </a:lnTo>
                  <a:lnTo>
                    <a:pt x="137020" y="111760"/>
                  </a:lnTo>
                  <a:lnTo>
                    <a:pt x="137020" y="67310"/>
                  </a:lnTo>
                  <a:lnTo>
                    <a:pt x="60210" y="67310"/>
                  </a:lnTo>
                  <a:lnTo>
                    <a:pt x="60210" y="46990"/>
                  </a:lnTo>
                  <a:lnTo>
                    <a:pt x="147662" y="46990"/>
                  </a:lnTo>
                  <a:lnTo>
                    <a:pt x="147662" y="0"/>
                  </a:lnTo>
                  <a:lnTo>
                    <a:pt x="0" y="0"/>
                  </a:lnTo>
                  <a:lnTo>
                    <a:pt x="0" y="46990"/>
                  </a:lnTo>
                  <a:lnTo>
                    <a:pt x="0" y="67310"/>
                  </a:lnTo>
                  <a:lnTo>
                    <a:pt x="0" y="111760"/>
                  </a:lnTo>
                  <a:lnTo>
                    <a:pt x="0" y="135890"/>
                  </a:lnTo>
                  <a:lnTo>
                    <a:pt x="0" y="181610"/>
                  </a:lnTo>
                  <a:lnTo>
                    <a:pt x="151028" y="181610"/>
                  </a:lnTo>
                  <a:lnTo>
                    <a:pt x="151028" y="13589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" name="object 22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1568075" y="980816"/>
              <a:ext cx="157521" cy="185813"/>
            </a:xfrm>
            <a:prstGeom prst="rect">
              <a:avLst/>
            </a:prstGeom>
          </p:spPr>
        </p:pic>
        <p:sp>
          <p:nvSpPr>
            <p:cNvPr id="23" name="object 23" descr=""/>
            <p:cNvSpPr/>
            <p:nvPr/>
          </p:nvSpPr>
          <p:spPr>
            <a:xfrm>
              <a:off x="11785499" y="977975"/>
              <a:ext cx="1372235" cy="190500"/>
            </a:xfrm>
            <a:custGeom>
              <a:avLst/>
              <a:gdLst/>
              <a:ahLst/>
              <a:cxnLst/>
              <a:rect l="l" t="t" r="r" b="b"/>
              <a:pathLst>
                <a:path w="1372234" h="190500">
                  <a:moveTo>
                    <a:pt x="163741" y="128714"/>
                  </a:moveTo>
                  <a:lnTo>
                    <a:pt x="148056" y="92506"/>
                  </a:lnTo>
                  <a:lnTo>
                    <a:pt x="113538" y="76492"/>
                  </a:lnTo>
                  <a:lnTo>
                    <a:pt x="79019" y="68935"/>
                  </a:lnTo>
                  <a:lnTo>
                    <a:pt x="63322" y="58127"/>
                  </a:lnTo>
                  <a:lnTo>
                    <a:pt x="64490" y="53721"/>
                  </a:lnTo>
                  <a:lnTo>
                    <a:pt x="68414" y="50088"/>
                  </a:lnTo>
                  <a:lnTo>
                    <a:pt x="75692" y="47612"/>
                  </a:lnTo>
                  <a:lnTo>
                    <a:pt x="86931" y="46697"/>
                  </a:lnTo>
                  <a:lnTo>
                    <a:pt x="99009" y="47536"/>
                  </a:lnTo>
                  <a:lnTo>
                    <a:pt x="111467" y="50050"/>
                  </a:lnTo>
                  <a:lnTo>
                    <a:pt x="124307" y="54254"/>
                  </a:lnTo>
                  <a:lnTo>
                    <a:pt x="137541" y="60210"/>
                  </a:lnTo>
                  <a:lnTo>
                    <a:pt x="155956" y="15824"/>
                  </a:lnTo>
                  <a:lnTo>
                    <a:pt x="140690" y="8864"/>
                  </a:lnTo>
                  <a:lnTo>
                    <a:pt x="123748" y="3924"/>
                  </a:lnTo>
                  <a:lnTo>
                    <a:pt x="105778" y="990"/>
                  </a:lnTo>
                  <a:lnTo>
                    <a:pt x="87452" y="12"/>
                  </a:lnTo>
                  <a:lnTo>
                    <a:pt x="50482" y="4838"/>
                  </a:lnTo>
                  <a:lnTo>
                    <a:pt x="24041" y="17983"/>
                  </a:lnTo>
                  <a:lnTo>
                    <a:pt x="8153" y="37452"/>
                  </a:lnTo>
                  <a:lnTo>
                    <a:pt x="2857" y="61252"/>
                  </a:lnTo>
                  <a:lnTo>
                    <a:pt x="18554" y="97878"/>
                  </a:lnTo>
                  <a:lnTo>
                    <a:pt x="53073" y="114160"/>
                  </a:lnTo>
                  <a:lnTo>
                    <a:pt x="87591" y="122008"/>
                  </a:lnTo>
                  <a:lnTo>
                    <a:pt x="103289" y="133388"/>
                  </a:lnTo>
                  <a:lnTo>
                    <a:pt x="102044" y="137553"/>
                  </a:lnTo>
                  <a:lnTo>
                    <a:pt x="97993" y="140652"/>
                  </a:lnTo>
                  <a:lnTo>
                    <a:pt x="90690" y="142582"/>
                  </a:lnTo>
                  <a:lnTo>
                    <a:pt x="79667" y="143243"/>
                  </a:lnTo>
                  <a:lnTo>
                    <a:pt x="64287" y="142074"/>
                  </a:lnTo>
                  <a:lnTo>
                    <a:pt x="48628" y="138734"/>
                  </a:lnTo>
                  <a:lnTo>
                    <a:pt x="33515" y="133502"/>
                  </a:lnTo>
                  <a:lnTo>
                    <a:pt x="19735" y="126644"/>
                  </a:lnTo>
                  <a:lnTo>
                    <a:pt x="0" y="171272"/>
                  </a:lnTo>
                  <a:lnTo>
                    <a:pt x="15760" y="178892"/>
                  </a:lnTo>
                  <a:lnTo>
                    <a:pt x="35001" y="184797"/>
                  </a:lnTo>
                  <a:lnTo>
                    <a:pt x="56527" y="188595"/>
                  </a:lnTo>
                  <a:lnTo>
                    <a:pt x="79146" y="189953"/>
                  </a:lnTo>
                  <a:lnTo>
                    <a:pt x="116116" y="185051"/>
                  </a:lnTo>
                  <a:lnTo>
                    <a:pt x="142557" y="171792"/>
                  </a:lnTo>
                  <a:lnTo>
                    <a:pt x="158445" y="152298"/>
                  </a:lnTo>
                  <a:lnTo>
                    <a:pt x="163741" y="128714"/>
                  </a:lnTo>
                  <a:close/>
                </a:path>
                <a:path w="1372234" h="190500">
                  <a:moveTo>
                    <a:pt x="344068" y="4648"/>
                  </a:moveTo>
                  <a:lnTo>
                    <a:pt x="176428" y="4648"/>
                  </a:lnTo>
                  <a:lnTo>
                    <a:pt x="176428" y="51638"/>
                  </a:lnTo>
                  <a:lnTo>
                    <a:pt x="229628" y="51638"/>
                  </a:lnTo>
                  <a:lnTo>
                    <a:pt x="229628" y="186258"/>
                  </a:lnTo>
                  <a:lnTo>
                    <a:pt x="290868" y="186258"/>
                  </a:lnTo>
                  <a:lnTo>
                    <a:pt x="290868" y="51638"/>
                  </a:lnTo>
                  <a:lnTo>
                    <a:pt x="344068" y="51638"/>
                  </a:lnTo>
                  <a:lnTo>
                    <a:pt x="344068" y="4648"/>
                  </a:lnTo>
                  <a:close/>
                </a:path>
                <a:path w="1372234" h="190500">
                  <a:moveTo>
                    <a:pt x="563321" y="94970"/>
                  </a:moveTo>
                  <a:lnTo>
                    <a:pt x="555625" y="56934"/>
                  </a:lnTo>
                  <a:lnTo>
                    <a:pt x="501789" y="7112"/>
                  </a:lnTo>
                  <a:lnTo>
                    <a:pt x="501561" y="7073"/>
                  </a:lnTo>
                  <a:lnTo>
                    <a:pt x="501561" y="94970"/>
                  </a:lnTo>
                  <a:lnTo>
                    <a:pt x="498360" y="114007"/>
                  </a:lnTo>
                  <a:lnTo>
                    <a:pt x="489648" y="128295"/>
                  </a:lnTo>
                  <a:lnTo>
                    <a:pt x="476707" y="137274"/>
                  </a:lnTo>
                  <a:lnTo>
                    <a:pt x="460819" y="140398"/>
                  </a:lnTo>
                  <a:lnTo>
                    <a:pt x="444931" y="137274"/>
                  </a:lnTo>
                  <a:lnTo>
                    <a:pt x="431990" y="128295"/>
                  </a:lnTo>
                  <a:lnTo>
                    <a:pt x="423278" y="114007"/>
                  </a:lnTo>
                  <a:lnTo>
                    <a:pt x="420090" y="94970"/>
                  </a:lnTo>
                  <a:lnTo>
                    <a:pt x="423278" y="75946"/>
                  </a:lnTo>
                  <a:lnTo>
                    <a:pt x="431990" y="61658"/>
                  </a:lnTo>
                  <a:lnTo>
                    <a:pt x="444931" y="52679"/>
                  </a:lnTo>
                  <a:lnTo>
                    <a:pt x="460819" y="49555"/>
                  </a:lnTo>
                  <a:lnTo>
                    <a:pt x="476707" y="52679"/>
                  </a:lnTo>
                  <a:lnTo>
                    <a:pt x="489648" y="61658"/>
                  </a:lnTo>
                  <a:lnTo>
                    <a:pt x="498360" y="75946"/>
                  </a:lnTo>
                  <a:lnTo>
                    <a:pt x="501561" y="94970"/>
                  </a:lnTo>
                  <a:lnTo>
                    <a:pt x="501561" y="7073"/>
                  </a:lnTo>
                  <a:lnTo>
                    <a:pt x="460819" y="0"/>
                  </a:lnTo>
                  <a:lnTo>
                    <a:pt x="419836" y="7112"/>
                  </a:lnTo>
                  <a:lnTo>
                    <a:pt x="366001" y="56934"/>
                  </a:lnTo>
                  <a:lnTo>
                    <a:pt x="358305" y="94970"/>
                  </a:lnTo>
                  <a:lnTo>
                    <a:pt x="366001" y="133032"/>
                  </a:lnTo>
                  <a:lnTo>
                    <a:pt x="387375" y="163093"/>
                  </a:lnTo>
                  <a:lnTo>
                    <a:pt x="419836" y="182841"/>
                  </a:lnTo>
                  <a:lnTo>
                    <a:pt x="460819" y="189953"/>
                  </a:lnTo>
                  <a:lnTo>
                    <a:pt x="501789" y="182841"/>
                  </a:lnTo>
                  <a:lnTo>
                    <a:pt x="534250" y="163093"/>
                  </a:lnTo>
                  <a:lnTo>
                    <a:pt x="550392" y="140398"/>
                  </a:lnTo>
                  <a:lnTo>
                    <a:pt x="555625" y="133032"/>
                  </a:lnTo>
                  <a:lnTo>
                    <a:pt x="563321" y="94970"/>
                  </a:lnTo>
                  <a:close/>
                </a:path>
                <a:path w="1372234" h="190500">
                  <a:moveTo>
                    <a:pt x="768286" y="185801"/>
                  </a:moveTo>
                  <a:lnTo>
                    <a:pt x="737196" y="140119"/>
                  </a:lnTo>
                  <a:lnTo>
                    <a:pt x="730135" y="129755"/>
                  </a:lnTo>
                  <a:lnTo>
                    <a:pt x="744689" y="119811"/>
                  </a:lnTo>
                  <a:lnTo>
                    <a:pt x="755446" y="106845"/>
                  </a:lnTo>
                  <a:lnTo>
                    <a:pt x="760907" y="93941"/>
                  </a:lnTo>
                  <a:lnTo>
                    <a:pt x="762114" y="91071"/>
                  </a:lnTo>
                  <a:lnTo>
                    <a:pt x="764413" y="72656"/>
                  </a:lnTo>
                  <a:lnTo>
                    <a:pt x="760056" y="51384"/>
                  </a:lnTo>
                  <a:lnTo>
                    <a:pt x="758583" y="44221"/>
                  </a:lnTo>
                  <a:lnTo>
                    <a:pt x="741997" y="22631"/>
                  </a:lnTo>
                  <a:lnTo>
                    <a:pt x="715911" y="8940"/>
                  </a:lnTo>
                  <a:lnTo>
                    <a:pt x="702640" y="7099"/>
                  </a:lnTo>
                  <a:lnTo>
                    <a:pt x="702640" y="72656"/>
                  </a:lnTo>
                  <a:lnTo>
                    <a:pt x="701116" y="81572"/>
                  </a:lnTo>
                  <a:lnTo>
                    <a:pt x="696506" y="88265"/>
                  </a:lnTo>
                  <a:lnTo>
                    <a:pt x="688733" y="92468"/>
                  </a:lnTo>
                  <a:lnTo>
                    <a:pt x="677722" y="93941"/>
                  </a:lnTo>
                  <a:lnTo>
                    <a:pt x="655396" y="93941"/>
                  </a:lnTo>
                  <a:lnTo>
                    <a:pt x="655396" y="51384"/>
                  </a:lnTo>
                  <a:lnTo>
                    <a:pt x="677722" y="51384"/>
                  </a:lnTo>
                  <a:lnTo>
                    <a:pt x="688733" y="52844"/>
                  </a:lnTo>
                  <a:lnTo>
                    <a:pt x="696506" y="57061"/>
                  </a:lnTo>
                  <a:lnTo>
                    <a:pt x="701116" y="63754"/>
                  </a:lnTo>
                  <a:lnTo>
                    <a:pt x="702640" y="72656"/>
                  </a:lnTo>
                  <a:lnTo>
                    <a:pt x="702640" y="7099"/>
                  </a:lnTo>
                  <a:lnTo>
                    <a:pt x="681621" y="4152"/>
                  </a:lnTo>
                  <a:lnTo>
                    <a:pt x="594169" y="4152"/>
                  </a:lnTo>
                  <a:lnTo>
                    <a:pt x="594169" y="185801"/>
                  </a:lnTo>
                  <a:lnTo>
                    <a:pt x="655396" y="185801"/>
                  </a:lnTo>
                  <a:lnTo>
                    <a:pt x="655396" y="140119"/>
                  </a:lnTo>
                  <a:lnTo>
                    <a:pt x="672020" y="140119"/>
                  </a:lnTo>
                  <a:lnTo>
                    <a:pt x="702906" y="185801"/>
                  </a:lnTo>
                  <a:lnTo>
                    <a:pt x="768286" y="185801"/>
                  </a:lnTo>
                  <a:close/>
                </a:path>
                <a:path w="1372234" h="190500">
                  <a:moveTo>
                    <a:pt x="1001814" y="185801"/>
                  </a:moveTo>
                  <a:lnTo>
                    <a:pt x="987971" y="154139"/>
                  </a:lnTo>
                  <a:lnTo>
                    <a:pt x="968692" y="110032"/>
                  </a:lnTo>
                  <a:lnTo>
                    <a:pt x="948728" y="64350"/>
                  </a:lnTo>
                  <a:lnTo>
                    <a:pt x="922401" y="4152"/>
                  </a:lnTo>
                  <a:lnTo>
                    <a:pt x="909434" y="4152"/>
                  </a:lnTo>
                  <a:lnTo>
                    <a:pt x="909434" y="110032"/>
                  </a:lnTo>
                  <a:lnTo>
                    <a:pt x="874141" y="110032"/>
                  </a:lnTo>
                  <a:lnTo>
                    <a:pt x="891781" y="64350"/>
                  </a:lnTo>
                  <a:lnTo>
                    <a:pt x="909434" y="110032"/>
                  </a:lnTo>
                  <a:lnTo>
                    <a:pt x="909434" y="4152"/>
                  </a:lnTo>
                  <a:lnTo>
                    <a:pt x="862190" y="4152"/>
                  </a:lnTo>
                  <a:lnTo>
                    <a:pt x="782802" y="185801"/>
                  </a:lnTo>
                  <a:lnTo>
                    <a:pt x="845070" y="185801"/>
                  </a:lnTo>
                  <a:lnTo>
                    <a:pt x="857262" y="154139"/>
                  </a:lnTo>
                  <a:lnTo>
                    <a:pt x="926299" y="154139"/>
                  </a:lnTo>
                  <a:lnTo>
                    <a:pt x="938491" y="185801"/>
                  </a:lnTo>
                  <a:lnTo>
                    <a:pt x="1001814" y="185801"/>
                  </a:lnTo>
                  <a:close/>
                </a:path>
                <a:path w="1372234" h="190500">
                  <a:moveTo>
                    <a:pt x="1189405" y="35026"/>
                  </a:moveTo>
                  <a:lnTo>
                    <a:pt x="1173695" y="20027"/>
                  </a:lnTo>
                  <a:lnTo>
                    <a:pt x="1154404" y="9055"/>
                  </a:lnTo>
                  <a:lnTo>
                    <a:pt x="1131849" y="2298"/>
                  </a:lnTo>
                  <a:lnTo>
                    <a:pt x="1106360" y="0"/>
                  </a:lnTo>
                  <a:lnTo>
                    <a:pt x="1065022" y="6997"/>
                  </a:lnTo>
                  <a:lnTo>
                    <a:pt x="1032497" y="26568"/>
                  </a:lnTo>
                  <a:lnTo>
                    <a:pt x="1011224" y="56603"/>
                  </a:lnTo>
                  <a:lnTo>
                    <a:pt x="1003592" y="94970"/>
                  </a:lnTo>
                  <a:lnTo>
                    <a:pt x="1011199" y="133350"/>
                  </a:lnTo>
                  <a:lnTo>
                    <a:pt x="1032332" y="163385"/>
                  </a:lnTo>
                  <a:lnTo>
                    <a:pt x="1064463" y="182956"/>
                  </a:lnTo>
                  <a:lnTo>
                    <a:pt x="1105065" y="189953"/>
                  </a:lnTo>
                  <a:lnTo>
                    <a:pt x="1125601" y="188468"/>
                  </a:lnTo>
                  <a:lnTo>
                    <a:pt x="1166304" y="176822"/>
                  </a:lnTo>
                  <a:lnTo>
                    <a:pt x="1184211" y="90043"/>
                  </a:lnTo>
                  <a:lnTo>
                    <a:pt x="1131011" y="90043"/>
                  </a:lnTo>
                  <a:lnTo>
                    <a:pt x="1131011" y="135978"/>
                  </a:lnTo>
                  <a:lnTo>
                    <a:pt x="1123492" y="139090"/>
                  </a:lnTo>
                  <a:lnTo>
                    <a:pt x="1116228" y="140398"/>
                  </a:lnTo>
                  <a:lnTo>
                    <a:pt x="1108684" y="140398"/>
                  </a:lnTo>
                  <a:lnTo>
                    <a:pt x="1090866" y="137134"/>
                  </a:lnTo>
                  <a:lnTo>
                    <a:pt x="1077201" y="127914"/>
                  </a:lnTo>
                  <a:lnTo>
                    <a:pt x="1068451" y="113576"/>
                  </a:lnTo>
                  <a:lnTo>
                    <a:pt x="1065364" y="94970"/>
                  </a:lnTo>
                  <a:lnTo>
                    <a:pt x="1068463" y="76060"/>
                  </a:lnTo>
                  <a:lnTo>
                    <a:pt x="1077302" y="61760"/>
                  </a:lnTo>
                  <a:lnTo>
                    <a:pt x="1091209" y="52717"/>
                  </a:lnTo>
                  <a:lnTo>
                    <a:pt x="1109484" y="49555"/>
                  </a:lnTo>
                  <a:lnTo>
                    <a:pt x="1121029" y="50825"/>
                  </a:lnTo>
                  <a:lnTo>
                    <a:pt x="1131595" y="54597"/>
                  </a:lnTo>
                  <a:lnTo>
                    <a:pt x="1141298" y="60845"/>
                  </a:lnTo>
                  <a:lnTo>
                    <a:pt x="1150213" y="69557"/>
                  </a:lnTo>
                  <a:lnTo>
                    <a:pt x="1189405" y="35026"/>
                  </a:lnTo>
                  <a:close/>
                </a:path>
                <a:path w="1372234" h="190500">
                  <a:moveTo>
                    <a:pt x="1372057" y="139611"/>
                  </a:moveTo>
                  <a:lnTo>
                    <a:pt x="1281239" y="139611"/>
                  </a:lnTo>
                  <a:lnTo>
                    <a:pt x="1281239" y="115481"/>
                  </a:lnTo>
                  <a:lnTo>
                    <a:pt x="1358049" y="115481"/>
                  </a:lnTo>
                  <a:lnTo>
                    <a:pt x="1358049" y="71031"/>
                  </a:lnTo>
                  <a:lnTo>
                    <a:pt x="1281239" y="71031"/>
                  </a:lnTo>
                  <a:lnTo>
                    <a:pt x="1281239" y="50711"/>
                  </a:lnTo>
                  <a:lnTo>
                    <a:pt x="1368691" y="50711"/>
                  </a:lnTo>
                  <a:lnTo>
                    <a:pt x="1368691" y="3721"/>
                  </a:lnTo>
                  <a:lnTo>
                    <a:pt x="1221028" y="3721"/>
                  </a:lnTo>
                  <a:lnTo>
                    <a:pt x="1221028" y="50711"/>
                  </a:lnTo>
                  <a:lnTo>
                    <a:pt x="1221028" y="71031"/>
                  </a:lnTo>
                  <a:lnTo>
                    <a:pt x="1221028" y="115481"/>
                  </a:lnTo>
                  <a:lnTo>
                    <a:pt x="1221028" y="139611"/>
                  </a:lnTo>
                  <a:lnTo>
                    <a:pt x="1221028" y="185331"/>
                  </a:lnTo>
                  <a:lnTo>
                    <a:pt x="1372057" y="185331"/>
                  </a:lnTo>
                  <a:lnTo>
                    <a:pt x="1372057" y="13961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2025-08-12T16:59:29Z</dcterms:created>
  <dcterms:modified xsi:type="dcterms:W3CDTF">2025-08-12T16:59:29Z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2025-07-30T00:00:00Z</vt:filetime>
  </property>
  <property fmtid="{D5CDD505-2E9C-101B-9397-08002B2CF9AE}" pid="3" name="Creator">
    <vt:lpwstr>Adobe InDesign 20.4 (Macintosh)</vt:lpwstr>
  </property>
  <property fmtid="{D5CDD505-2E9C-101B-9397-08002B2CF9AE}" pid="4" name="LastSaved">
    <vt:filetime>2025-08-12T00:00:00Z</vt:filetime>
  </property>
  <property fmtid="{D5CDD505-2E9C-101B-9397-08002B2CF9AE}" pid="5" name="Producer">
    <vt:lpwstr>Adobe PDF Library 17.0</vt:lpwstr>
  </property>
</Properties>
</file>