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61" r:id="rId3"/>
    <p:sldId id="259" r:id="rId4"/>
    <p:sldId id="260" r:id="rId5"/>
    <p:sldId id="257" r:id="rId6"/>
    <p:sldId id="256" r:id="rId7"/>
  </p:sldIdLst>
  <p:sldSz cx="14224000" cy="20104100"/>
  <p:notesSz cx="14224000" cy="20104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45"/>
    <p:restoredTop sz="94687"/>
  </p:normalViewPr>
  <p:slideViewPr>
    <p:cSldViewPr>
      <p:cViewPr varScale="1">
        <p:scale>
          <a:sx n="38" d="100"/>
          <a:sy n="38" d="100"/>
        </p:scale>
        <p:origin x="1888" y="2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66800" y="6232271"/>
            <a:ext cx="12090400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33600" y="11258296"/>
            <a:ext cx="9956800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1200" y="4623943"/>
            <a:ext cx="6187440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325360" y="4623943"/>
            <a:ext cx="6187440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1200" y="804164"/>
            <a:ext cx="12801600" cy="3216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1200" y="4623943"/>
            <a:ext cx="12801600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36160" y="18696814"/>
            <a:ext cx="455168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11200" y="18696814"/>
            <a:ext cx="327152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241280" y="18696814"/>
            <a:ext cx="327152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image" Target="../media/image14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17.png"/><Relationship Id="rId10" Type="http://schemas.openxmlformats.org/officeDocument/2006/relationships/image" Target="../media/image48.png"/><Relationship Id="rId4" Type="http://schemas.openxmlformats.org/officeDocument/2006/relationships/image" Target="../media/image16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5146" y="18824130"/>
            <a:ext cx="13536930" cy="942340"/>
            <a:chOff x="345146" y="18824130"/>
            <a:chExt cx="13536930" cy="942340"/>
          </a:xfrm>
        </p:grpSpPr>
        <p:sp>
          <p:nvSpPr>
            <p:cNvPr id="3" name="object 3"/>
            <p:cNvSpPr/>
            <p:nvPr/>
          </p:nvSpPr>
          <p:spPr>
            <a:xfrm>
              <a:off x="345148" y="18824130"/>
              <a:ext cx="13536930" cy="942340"/>
            </a:xfrm>
            <a:custGeom>
              <a:avLst/>
              <a:gdLst/>
              <a:ahLst/>
              <a:cxnLst/>
              <a:rect l="l" t="t" r="r" b="b"/>
              <a:pathLst>
                <a:path w="13536930" h="942340">
                  <a:moveTo>
                    <a:pt x="13536678" y="0"/>
                  </a:moveTo>
                  <a:lnTo>
                    <a:pt x="0" y="0"/>
                  </a:lnTo>
                  <a:lnTo>
                    <a:pt x="0" y="941800"/>
                  </a:lnTo>
                  <a:lnTo>
                    <a:pt x="13536678" y="941800"/>
                  </a:lnTo>
                  <a:lnTo>
                    <a:pt x="13536678" y="0"/>
                  </a:lnTo>
                  <a:close/>
                </a:path>
              </a:pathLst>
            </a:custGeom>
            <a:solidFill>
              <a:srgbClr val="A066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5146" y="18871325"/>
              <a:ext cx="13536930" cy="0"/>
            </a:xfrm>
            <a:custGeom>
              <a:avLst/>
              <a:gdLst/>
              <a:ahLst/>
              <a:cxnLst/>
              <a:rect l="l" t="t" r="r" b="b"/>
              <a:pathLst>
                <a:path w="13536930">
                  <a:moveTo>
                    <a:pt x="0" y="0"/>
                  </a:moveTo>
                  <a:lnTo>
                    <a:pt x="13536678" y="0"/>
                  </a:lnTo>
                </a:path>
              </a:pathLst>
            </a:custGeom>
            <a:ln w="6102">
              <a:solidFill>
                <a:srgbClr val="D1B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5146" y="19713357"/>
              <a:ext cx="13536930" cy="0"/>
            </a:xfrm>
            <a:custGeom>
              <a:avLst/>
              <a:gdLst/>
              <a:ahLst/>
              <a:cxnLst/>
              <a:rect l="l" t="t" r="r" b="b"/>
              <a:pathLst>
                <a:path w="13536930">
                  <a:moveTo>
                    <a:pt x="0" y="0"/>
                  </a:moveTo>
                  <a:lnTo>
                    <a:pt x="13536678" y="0"/>
                  </a:lnTo>
                </a:path>
              </a:pathLst>
            </a:custGeom>
            <a:ln w="6102">
              <a:solidFill>
                <a:srgbClr val="D1B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290974" y="316753"/>
            <a:ext cx="13691869" cy="19449415"/>
            <a:chOff x="290974" y="316753"/>
            <a:chExt cx="13691869" cy="19449415"/>
          </a:xfrm>
        </p:grpSpPr>
        <p:sp>
          <p:nvSpPr>
            <p:cNvPr id="7" name="object 7"/>
            <p:cNvSpPr/>
            <p:nvPr/>
          </p:nvSpPr>
          <p:spPr>
            <a:xfrm>
              <a:off x="290974" y="316753"/>
              <a:ext cx="13691869" cy="1368425"/>
            </a:xfrm>
            <a:custGeom>
              <a:avLst/>
              <a:gdLst/>
              <a:ahLst/>
              <a:cxnLst/>
              <a:rect l="l" t="t" r="r" b="b"/>
              <a:pathLst>
                <a:path w="13691869" h="1368425">
                  <a:moveTo>
                    <a:pt x="13691634" y="0"/>
                  </a:moveTo>
                  <a:lnTo>
                    <a:pt x="0" y="0"/>
                  </a:lnTo>
                  <a:lnTo>
                    <a:pt x="0" y="1367875"/>
                  </a:lnTo>
                  <a:lnTo>
                    <a:pt x="13691634" y="1367875"/>
                  </a:lnTo>
                  <a:lnTo>
                    <a:pt x="13691634" y="0"/>
                  </a:lnTo>
                  <a:close/>
                </a:path>
              </a:pathLst>
            </a:custGeom>
            <a:solidFill>
              <a:srgbClr val="231F20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8163" y="338136"/>
              <a:ext cx="6758931" cy="121877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38169" y="338136"/>
              <a:ext cx="6741159" cy="1219200"/>
            </a:xfrm>
            <a:custGeom>
              <a:avLst/>
              <a:gdLst/>
              <a:ahLst/>
              <a:cxnLst/>
              <a:rect l="l" t="t" r="r" b="b"/>
              <a:pathLst>
                <a:path w="6741159" h="1219200">
                  <a:moveTo>
                    <a:pt x="0" y="1218770"/>
                  </a:moveTo>
                  <a:lnTo>
                    <a:pt x="6740858" y="1218770"/>
                  </a:lnTo>
                  <a:lnTo>
                    <a:pt x="6740858" y="0"/>
                  </a:lnTo>
                  <a:lnTo>
                    <a:pt x="0" y="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5F3866">
                <a:alpha val="38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169" y="338136"/>
              <a:ext cx="6741159" cy="1219200"/>
            </a:xfrm>
            <a:custGeom>
              <a:avLst/>
              <a:gdLst/>
              <a:ahLst/>
              <a:cxnLst/>
              <a:rect l="l" t="t" r="r" b="b"/>
              <a:pathLst>
                <a:path w="6741159" h="1219200">
                  <a:moveTo>
                    <a:pt x="0" y="1218770"/>
                  </a:moveTo>
                  <a:lnTo>
                    <a:pt x="6740858" y="1218770"/>
                  </a:lnTo>
                  <a:lnTo>
                    <a:pt x="6740858" y="0"/>
                  </a:lnTo>
                  <a:lnTo>
                    <a:pt x="0" y="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231F2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8169" y="338136"/>
              <a:ext cx="6741159" cy="1219200"/>
            </a:xfrm>
            <a:custGeom>
              <a:avLst/>
              <a:gdLst/>
              <a:ahLst/>
              <a:cxnLst/>
              <a:rect l="l" t="t" r="r" b="b"/>
              <a:pathLst>
                <a:path w="6741159" h="1219200">
                  <a:moveTo>
                    <a:pt x="0" y="1218770"/>
                  </a:moveTo>
                  <a:lnTo>
                    <a:pt x="6740858" y="1218770"/>
                  </a:lnTo>
                  <a:lnTo>
                    <a:pt x="6740858" y="0"/>
                  </a:lnTo>
                  <a:lnTo>
                    <a:pt x="0" y="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5F3866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79013" y="338136"/>
              <a:ext cx="6802806" cy="121877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079010" y="338136"/>
              <a:ext cx="6803390" cy="1219200"/>
            </a:xfrm>
            <a:custGeom>
              <a:avLst/>
              <a:gdLst/>
              <a:ahLst/>
              <a:cxnLst/>
              <a:rect l="l" t="t" r="r" b="b"/>
              <a:pathLst>
                <a:path w="6803390" h="1219200">
                  <a:moveTo>
                    <a:pt x="0" y="1218770"/>
                  </a:moveTo>
                  <a:lnTo>
                    <a:pt x="0" y="0"/>
                  </a:lnTo>
                  <a:lnTo>
                    <a:pt x="6802811" y="0"/>
                  </a:lnTo>
                  <a:lnTo>
                    <a:pt x="6802811" y="121877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5F3866">
                <a:alpha val="38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079028" y="338136"/>
              <a:ext cx="6803390" cy="1219200"/>
            </a:xfrm>
            <a:custGeom>
              <a:avLst/>
              <a:gdLst/>
              <a:ahLst/>
              <a:cxnLst/>
              <a:rect l="l" t="t" r="r" b="b"/>
              <a:pathLst>
                <a:path w="6803390" h="1219200">
                  <a:moveTo>
                    <a:pt x="0" y="1218770"/>
                  </a:moveTo>
                  <a:lnTo>
                    <a:pt x="0" y="0"/>
                  </a:lnTo>
                  <a:lnTo>
                    <a:pt x="6802793" y="0"/>
                  </a:lnTo>
                  <a:lnTo>
                    <a:pt x="6802793" y="121877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231F2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079028" y="338136"/>
              <a:ext cx="6803390" cy="1219200"/>
            </a:xfrm>
            <a:custGeom>
              <a:avLst/>
              <a:gdLst/>
              <a:ahLst/>
              <a:cxnLst/>
              <a:rect l="l" t="t" r="r" b="b"/>
              <a:pathLst>
                <a:path w="6803390" h="1219200">
                  <a:moveTo>
                    <a:pt x="0" y="1218770"/>
                  </a:moveTo>
                  <a:lnTo>
                    <a:pt x="0" y="0"/>
                  </a:lnTo>
                  <a:lnTo>
                    <a:pt x="6802793" y="0"/>
                  </a:lnTo>
                  <a:lnTo>
                    <a:pt x="6802793" y="121877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5F3866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38169" y="338137"/>
              <a:ext cx="13543915" cy="1219200"/>
            </a:xfrm>
            <a:custGeom>
              <a:avLst/>
              <a:gdLst/>
              <a:ahLst/>
              <a:cxnLst/>
              <a:rect l="l" t="t" r="r" b="b"/>
              <a:pathLst>
                <a:path w="13543915" h="1219200">
                  <a:moveTo>
                    <a:pt x="13543657" y="0"/>
                  </a:moveTo>
                  <a:lnTo>
                    <a:pt x="0" y="0"/>
                  </a:lnTo>
                  <a:lnTo>
                    <a:pt x="0" y="1218770"/>
                  </a:lnTo>
                  <a:lnTo>
                    <a:pt x="13543657" y="1218770"/>
                  </a:lnTo>
                  <a:lnTo>
                    <a:pt x="13543657" y="0"/>
                  </a:lnTo>
                  <a:close/>
                </a:path>
              </a:pathLst>
            </a:custGeom>
            <a:solidFill>
              <a:srgbClr val="6D6E71">
                <a:alpha val="6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8169" y="338138"/>
              <a:ext cx="7441092" cy="121877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008681" y="740294"/>
              <a:ext cx="1751964" cy="414020"/>
            </a:xfrm>
            <a:custGeom>
              <a:avLst/>
              <a:gdLst/>
              <a:ahLst/>
              <a:cxnLst/>
              <a:rect l="l" t="t" r="r" b="b"/>
              <a:pathLst>
                <a:path w="1751964" h="414019">
                  <a:moveTo>
                    <a:pt x="1725185" y="8165"/>
                  </a:moveTo>
                  <a:lnTo>
                    <a:pt x="1342649" y="8165"/>
                  </a:lnTo>
                  <a:lnTo>
                    <a:pt x="1342649" y="35568"/>
                  </a:lnTo>
                  <a:lnTo>
                    <a:pt x="1367484" y="38520"/>
                  </a:lnTo>
                  <a:lnTo>
                    <a:pt x="1383465" y="47376"/>
                  </a:lnTo>
                  <a:lnTo>
                    <a:pt x="1392011" y="62137"/>
                  </a:lnTo>
                  <a:lnTo>
                    <a:pt x="1394544" y="82805"/>
                  </a:lnTo>
                  <a:lnTo>
                    <a:pt x="1394544" y="328297"/>
                  </a:lnTo>
                  <a:lnTo>
                    <a:pt x="1391519" y="351879"/>
                  </a:lnTo>
                  <a:lnTo>
                    <a:pt x="1382154" y="367369"/>
                  </a:lnTo>
                  <a:lnTo>
                    <a:pt x="1366010" y="375862"/>
                  </a:lnTo>
                  <a:lnTo>
                    <a:pt x="1342649" y="378450"/>
                  </a:lnTo>
                  <a:lnTo>
                    <a:pt x="1342649" y="405853"/>
                  </a:lnTo>
                  <a:lnTo>
                    <a:pt x="1733930" y="405853"/>
                  </a:lnTo>
                  <a:lnTo>
                    <a:pt x="1738793" y="378450"/>
                  </a:lnTo>
                  <a:lnTo>
                    <a:pt x="1572400" y="378450"/>
                  </a:lnTo>
                  <a:lnTo>
                    <a:pt x="1533834" y="374705"/>
                  </a:lnTo>
                  <a:lnTo>
                    <a:pt x="1510957" y="363798"/>
                  </a:lnTo>
                  <a:lnTo>
                    <a:pt x="1499997" y="346222"/>
                  </a:lnTo>
                  <a:lnTo>
                    <a:pt x="1497182" y="322469"/>
                  </a:lnTo>
                  <a:lnTo>
                    <a:pt x="1497182" y="210507"/>
                  </a:lnTo>
                  <a:lnTo>
                    <a:pt x="1682029" y="210507"/>
                  </a:lnTo>
                  <a:lnTo>
                    <a:pt x="1682029" y="183099"/>
                  </a:lnTo>
                  <a:lnTo>
                    <a:pt x="1497182" y="183099"/>
                  </a:lnTo>
                  <a:lnTo>
                    <a:pt x="1497182" y="35568"/>
                  </a:lnTo>
                  <a:lnTo>
                    <a:pt x="1725185" y="35568"/>
                  </a:lnTo>
                  <a:lnTo>
                    <a:pt x="1725185" y="8165"/>
                  </a:lnTo>
                  <a:close/>
                </a:path>
                <a:path w="1751964" h="414019">
                  <a:moveTo>
                    <a:pt x="1751419" y="307306"/>
                  </a:moveTo>
                  <a:lnTo>
                    <a:pt x="1711186" y="307306"/>
                  </a:lnTo>
                  <a:lnTo>
                    <a:pt x="1675889" y="343514"/>
                  </a:lnTo>
                  <a:lnTo>
                    <a:pt x="1643544" y="365182"/>
                  </a:lnTo>
                  <a:lnTo>
                    <a:pt x="1610324" y="375697"/>
                  </a:lnTo>
                  <a:lnTo>
                    <a:pt x="1572400" y="378450"/>
                  </a:lnTo>
                  <a:lnTo>
                    <a:pt x="1738793" y="378450"/>
                  </a:lnTo>
                  <a:lnTo>
                    <a:pt x="1751419" y="307306"/>
                  </a:lnTo>
                  <a:close/>
                </a:path>
                <a:path w="1751964" h="414019">
                  <a:moveTo>
                    <a:pt x="1682029" y="210507"/>
                  </a:moveTo>
                  <a:lnTo>
                    <a:pt x="1564240" y="210507"/>
                  </a:lnTo>
                  <a:lnTo>
                    <a:pt x="1594341" y="212639"/>
                  </a:lnTo>
                  <a:lnTo>
                    <a:pt x="1616572" y="220566"/>
                  </a:lnTo>
                  <a:lnTo>
                    <a:pt x="1632463" y="236583"/>
                  </a:lnTo>
                  <a:lnTo>
                    <a:pt x="1643543" y="262987"/>
                  </a:lnTo>
                  <a:lnTo>
                    <a:pt x="1682029" y="262987"/>
                  </a:lnTo>
                  <a:lnTo>
                    <a:pt x="1682029" y="210507"/>
                  </a:lnTo>
                  <a:close/>
                </a:path>
                <a:path w="1751964" h="414019">
                  <a:moveTo>
                    <a:pt x="1682029" y="134115"/>
                  </a:moveTo>
                  <a:lnTo>
                    <a:pt x="1643543" y="134115"/>
                  </a:lnTo>
                  <a:lnTo>
                    <a:pt x="1634722" y="156530"/>
                  </a:lnTo>
                  <a:lnTo>
                    <a:pt x="1620218" y="171728"/>
                  </a:lnTo>
                  <a:lnTo>
                    <a:pt x="1598280" y="180365"/>
                  </a:lnTo>
                  <a:lnTo>
                    <a:pt x="1567157" y="183099"/>
                  </a:lnTo>
                  <a:lnTo>
                    <a:pt x="1682029" y="183099"/>
                  </a:lnTo>
                  <a:lnTo>
                    <a:pt x="1682029" y="134115"/>
                  </a:lnTo>
                  <a:close/>
                </a:path>
                <a:path w="1751964" h="414019">
                  <a:moveTo>
                    <a:pt x="1725185" y="35568"/>
                  </a:moveTo>
                  <a:lnTo>
                    <a:pt x="1579397" y="35568"/>
                  </a:lnTo>
                  <a:lnTo>
                    <a:pt x="1611834" y="37919"/>
                  </a:lnTo>
                  <a:lnTo>
                    <a:pt x="1638149" y="46503"/>
                  </a:lnTo>
                  <a:lnTo>
                    <a:pt x="1662058" y="63614"/>
                  </a:lnTo>
                  <a:lnTo>
                    <a:pt x="1687278" y="91549"/>
                  </a:lnTo>
                  <a:lnTo>
                    <a:pt x="1725185" y="91549"/>
                  </a:lnTo>
                  <a:lnTo>
                    <a:pt x="1725185" y="35568"/>
                  </a:lnTo>
                  <a:close/>
                </a:path>
                <a:path w="1751964" h="414019">
                  <a:moveTo>
                    <a:pt x="1119531" y="0"/>
                  </a:moveTo>
                  <a:lnTo>
                    <a:pt x="1065542" y="4579"/>
                  </a:lnTo>
                  <a:lnTo>
                    <a:pt x="1018265" y="17612"/>
                  </a:lnTo>
                  <a:lnTo>
                    <a:pt x="977849" y="38038"/>
                  </a:lnTo>
                  <a:lnTo>
                    <a:pt x="944444" y="64799"/>
                  </a:lnTo>
                  <a:lnTo>
                    <a:pt x="918202" y="96836"/>
                  </a:lnTo>
                  <a:lnTo>
                    <a:pt x="899271" y="133090"/>
                  </a:lnTo>
                  <a:lnTo>
                    <a:pt x="887803" y="172500"/>
                  </a:lnTo>
                  <a:lnTo>
                    <a:pt x="883947" y="214009"/>
                  </a:lnTo>
                  <a:lnTo>
                    <a:pt x="888012" y="258238"/>
                  </a:lnTo>
                  <a:lnTo>
                    <a:pt x="899956" y="297567"/>
                  </a:lnTo>
                  <a:lnTo>
                    <a:pt x="919403" y="331691"/>
                  </a:lnTo>
                  <a:lnTo>
                    <a:pt x="945977" y="360300"/>
                  </a:lnTo>
                  <a:lnTo>
                    <a:pt x="979303" y="383087"/>
                  </a:lnTo>
                  <a:lnTo>
                    <a:pt x="1019005" y="399745"/>
                  </a:lnTo>
                  <a:lnTo>
                    <a:pt x="1064705" y="409965"/>
                  </a:lnTo>
                  <a:lnTo>
                    <a:pt x="1116030" y="413440"/>
                  </a:lnTo>
                  <a:lnTo>
                    <a:pt x="1159145" y="411287"/>
                  </a:lnTo>
                  <a:lnTo>
                    <a:pt x="1205387" y="405500"/>
                  </a:lnTo>
                  <a:lnTo>
                    <a:pt x="1248570" y="397091"/>
                  </a:lnTo>
                  <a:lnTo>
                    <a:pt x="1282505" y="387069"/>
                  </a:lnTo>
                  <a:lnTo>
                    <a:pt x="1282504" y="386031"/>
                  </a:lnTo>
                  <a:lnTo>
                    <a:pt x="1131193" y="386031"/>
                  </a:lnTo>
                  <a:lnTo>
                    <a:pt x="1091856" y="380440"/>
                  </a:lnTo>
                  <a:lnTo>
                    <a:pt x="1032135" y="337413"/>
                  </a:lnTo>
                  <a:lnTo>
                    <a:pt x="1012626" y="301110"/>
                  </a:lnTo>
                  <a:lnTo>
                    <a:pt x="1000599" y="255705"/>
                  </a:lnTo>
                  <a:lnTo>
                    <a:pt x="996493" y="201763"/>
                  </a:lnTo>
                  <a:lnTo>
                    <a:pt x="1001535" y="140412"/>
                  </a:lnTo>
                  <a:lnTo>
                    <a:pt x="1016300" y="92104"/>
                  </a:lnTo>
                  <a:lnTo>
                    <a:pt x="1040701" y="56368"/>
                  </a:lnTo>
                  <a:lnTo>
                    <a:pt x="1074041" y="34737"/>
                  </a:lnTo>
                  <a:lnTo>
                    <a:pt x="1116030" y="27408"/>
                  </a:lnTo>
                  <a:lnTo>
                    <a:pt x="1264842" y="27408"/>
                  </a:lnTo>
                  <a:lnTo>
                    <a:pt x="1250471" y="20662"/>
                  </a:lnTo>
                  <a:lnTo>
                    <a:pt x="1210235" y="9474"/>
                  </a:lnTo>
                  <a:lnTo>
                    <a:pt x="1165319" y="2441"/>
                  </a:lnTo>
                  <a:lnTo>
                    <a:pt x="1119531" y="0"/>
                  </a:lnTo>
                  <a:close/>
                </a:path>
                <a:path w="1751964" h="414019">
                  <a:moveTo>
                    <a:pt x="1327087" y="210507"/>
                  </a:moveTo>
                  <a:lnTo>
                    <a:pt x="1134962" y="210507"/>
                  </a:lnTo>
                  <a:lnTo>
                    <a:pt x="1134962" y="237910"/>
                  </a:lnTo>
                  <a:lnTo>
                    <a:pt x="1155314" y="240847"/>
                  </a:lnTo>
                  <a:lnTo>
                    <a:pt x="1168906" y="249480"/>
                  </a:lnTo>
                  <a:lnTo>
                    <a:pt x="1176695" y="263545"/>
                  </a:lnTo>
                  <a:lnTo>
                    <a:pt x="1179640" y="282778"/>
                  </a:lnTo>
                  <a:lnTo>
                    <a:pt x="1179675" y="375288"/>
                  </a:lnTo>
                  <a:lnTo>
                    <a:pt x="1168484" y="379934"/>
                  </a:lnTo>
                  <a:lnTo>
                    <a:pt x="1156872" y="383297"/>
                  </a:lnTo>
                  <a:lnTo>
                    <a:pt x="1144542" y="385342"/>
                  </a:lnTo>
                  <a:lnTo>
                    <a:pt x="1131193" y="386031"/>
                  </a:lnTo>
                  <a:lnTo>
                    <a:pt x="1282504" y="386031"/>
                  </a:lnTo>
                  <a:lnTo>
                    <a:pt x="1282415" y="282778"/>
                  </a:lnTo>
                  <a:lnTo>
                    <a:pt x="1306735" y="240847"/>
                  </a:lnTo>
                  <a:lnTo>
                    <a:pt x="1327087" y="237910"/>
                  </a:lnTo>
                  <a:lnTo>
                    <a:pt x="1327087" y="210507"/>
                  </a:lnTo>
                  <a:close/>
                </a:path>
                <a:path w="1751964" h="414019">
                  <a:moveTo>
                    <a:pt x="1264842" y="27408"/>
                  </a:moveTo>
                  <a:lnTo>
                    <a:pt x="1116030" y="27408"/>
                  </a:lnTo>
                  <a:lnTo>
                    <a:pt x="1157753" y="35635"/>
                  </a:lnTo>
                  <a:lnTo>
                    <a:pt x="1195702" y="58239"/>
                  </a:lnTo>
                  <a:lnTo>
                    <a:pt x="1227636" y="92104"/>
                  </a:lnTo>
                  <a:lnTo>
                    <a:pt x="1251314" y="134115"/>
                  </a:lnTo>
                  <a:lnTo>
                    <a:pt x="1282224" y="134115"/>
                  </a:lnTo>
                  <a:lnTo>
                    <a:pt x="1282224" y="35635"/>
                  </a:lnTo>
                  <a:lnTo>
                    <a:pt x="1282367" y="35635"/>
                  </a:lnTo>
                  <a:lnTo>
                    <a:pt x="1264842" y="27408"/>
                  </a:lnTo>
                  <a:close/>
                </a:path>
                <a:path w="1751964" h="414019">
                  <a:moveTo>
                    <a:pt x="705983" y="8165"/>
                  </a:moveTo>
                  <a:lnTo>
                    <a:pt x="596933" y="8165"/>
                  </a:lnTo>
                  <a:lnTo>
                    <a:pt x="610348" y="35568"/>
                  </a:lnTo>
                  <a:lnTo>
                    <a:pt x="496054" y="326555"/>
                  </a:lnTo>
                  <a:lnTo>
                    <a:pt x="487390" y="345404"/>
                  </a:lnTo>
                  <a:lnTo>
                    <a:pt x="476157" y="360152"/>
                  </a:lnTo>
                  <a:lnTo>
                    <a:pt x="459566" y="371076"/>
                  </a:lnTo>
                  <a:lnTo>
                    <a:pt x="434830" y="378450"/>
                  </a:lnTo>
                  <a:lnTo>
                    <a:pt x="434830" y="405853"/>
                  </a:lnTo>
                  <a:lnTo>
                    <a:pt x="571862" y="405853"/>
                  </a:lnTo>
                  <a:lnTo>
                    <a:pt x="571862" y="378450"/>
                  </a:lnTo>
                  <a:lnTo>
                    <a:pt x="549301" y="371395"/>
                  </a:lnTo>
                  <a:lnTo>
                    <a:pt x="537018" y="357017"/>
                  </a:lnTo>
                  <a:lnTo>
                    <a:pt x="534139" y="336298"/>
                  </a:lnTo>
                  <a:lnTo>
                    <a:pt x="539789" y="310223"/>
                  </a:lnTo>
                  <a:lnTo>
                    <a:pt x="565897" y="237910"/>
                  </a:lnTo>
                  <a:lnTo>
                    <a:pt x="795309" y="237910"/>
                  </a:lnTo>
                  <a:lnTo>
                    <a:pt x="784654" y="210507"/>
                  </a:lnTo>
                  <a:lnTo>
                    <a:pt x="575793" y="210507"/>
                  </a:lnTo>
                  <a:lnTo>
                    <a:pt x="623757" y="75223"/>
                  </a:lnTo>
                  <a:lnTo>
                    <a:pt x="732056" y="75223"/>
                  </a:lnTo>
                  <a:lnTo>
                    <a:pt x="705983" y="8165"/>
                  </a:lnTo>
                  <a:close/>
                </a:path>
                <a:path w="1751964" h="414019">
                  <a:moveTo>
                    <a:pt x="795309" y="237910"/>
                  </a:moveTo>
                  <a:lnTo>
                    <a:pt x="687546" y="237910"/>
                  </a:lnTo>
                  <a:lnTo>
                    <a:pt x="721146" y="323638"/>
                  </a:lnTo>
                  <a:lnTo>
                    <a:pt x="727159" y="346716"/>
                  </a:lnTo>
                  <a:lnTo>
                    <a:pt x="723769" y="363069"/>
                  </a:lnTo>
                  <a:lnTo>
                    <a:pt x="710318" y="373410"/>
                  </a:lnTo>
                  <a:lnTo>
                    <a:pt x="686150" y="378450"/>
                  </a:lnTo>
                  <a:lnTo>
                    <a:pt x="686150" y="405853"/>
                  </a:lnTo>
                  <a:lnTo>
                    <a:pt x="883255" y="405853"/>
                  </a:lnTo>
                  <a:lnTo>
                    <a:pt x="883255" y="378450"/>
                  </a:lnTo>
                  <a:lnTo>
                    <a:pt x="866864" y="375653"/>
                  </a:lnTo>
                  <a:lnTo>
                    <a:pt x="853151" y="367006"/>
                  </a:lnTo>
                  <a:lnTo>
                    <a:pt x="841517" y="352128"/>
                  </a:lnTo>
                  <a:lnTo>
                    <a:pt x="831360" y="330635"/>
                  </a:lnTo>
                  <a:lnTo>
                    <a:pt x="795309" y="237910"/>
                  </a:lnTo>
                  <a:close/>
                </a:path>
                <a:path w="1751964" h="414019">
                  <a:moveTo>
                    <a:pt x="732056" y="75223"/>
                  </a:moveTo>
                  <a:lnTo>
                    <a:pt x="623757" y="75223"/>
                  </a:lnTo>
                  <a:lnTo>
                    <a:pt x="677119" y="210507"/>
                  </a:lnTo>
                  <a:lnTo>
                    <a:pt x="784654" y="210507"/>
                  </a:lnTo>
                  <a:lnTo>
                    <a:pt x="732056" y="75223"/>
                  </a:lnTo>
                  <a:close/>
                </a:path>
                <a:path w="1751964" h="414019">
                  <a:moveTo>
                    <a:pt x="382530" y="8165"/>
                  </a:moveTo>
                  <a:lnTo>
                    <a:pt x="0" y="8165"/>
                  </a:lnTo>
                  <a:lnTo>
                    <a:pt x="0" y="35568"/>
                  </a:lnTo>
                  <a:lnTo>
                    <a:pt x="24835" y="38520"/>
                  </a:lnTo>
                  <a:lnTo>
                    <a:pt x="40815" y="47376"/>
                  </a:lnTo>
                  <a:lnTo>
                    <a:pt x="49361" y="62137"/>
                  </a:lnTo>
                  <a:lnTo>
                    <a:pt x="51894" y="82805"/>
                  </a:lnTo>
                  <a:lnTo>
                    <a:pt x="51894" y="328297"/>
                  </a:lnTo>
                  <a:lnTo>
                    <a:pt x="48870" y="351879"/>
                  </a:lnTo>
                  <a:lnTo>
                    <a:pt x="39504" y="367369"/>
                  </a:lnTo>
                  <a:lnTo>
                    <a:pt x="23360" y="375862"/>
                  </a:lnTo>
                  <a:lnTo>
                    <a:pt x="0" y="378450"/>
                  </a:lnTo>
                  <a:lnTo>
                    <a:pt x="0" y="405853"/>
                  </a:lnTo>
                  <a:lnTo>
                    <a:pt x="391274" y="405853"/>
                  </a:lnTo>
                  <a:lnTo>
                    <a:pt x="396139" y="378450"/>
                  </a:lnTo>
                  <a:lnTo>
                    <a:pt x="229750" y="378450"/>
                  </a:lnTo>
                  <a:lnTo>
                    <a:pt x="191181" y="374705"/>
                  </a:lnTo>
                  <a:lnTo>
                    <a:pt x="168303" y="363798"/>
                  </a:lnTo>
                  <a:lnTo>
                    <a:pt x="157342" y="346222"/>
                  </a:lnTo>
                  <a:lnTo>
                    <a:pt x="154527" y="322469"/>
                  </a:lnTo>
                  <a:lnTo>
                    <a:pt x="154527" y="210507"/>
                  </a:lnTo>
                  <a:lnTo>
                    <a:pt x="339374" y="210507"/>
                  </a:lnTo>
                  <a:lnTo>
                    <a:pt x="339374" y="183099"/>
                  </a:lnTo>
                  <a:lnTo>
                    <a:pt x="154527" y="183099"/>
                  </a:lnTo>
                  <a:lnTo>
                    <a:pt x="154527" y="35568"/>
                  </a:lnTo>
                  <a:lnTo>
                    <a:pt x="382530" y="35568"/>
                  </a:lnTo>
                  <a:lnTo>
                    <a:pt x="382530" y="8165"/>
                  </a:lnTo>
                  <a:close/>
                </a:path>
                <a:path w="1751964" h="414019">
                  <a:moveTo>
                    <a:pt x="408769" y="307306"/>
                  </a:moveTo>
                  <a:lnTo>
                    <a:pt x="368536" y="307306"/>
                  </a:lnTo>
                  <a:lnTo>
                    <a:pt x="333238" y="343514"/>
                  </a:lnTo>
                  <a:lnTo>
                    <a:pt x="300892" y="365182"/>
                  </a:lnTo>
                  <a:lnTo>
                    <a:pt x="267672" y="375697"/>
                  </a:lnTo>
                  <a:lnTo>
                    <a:pt x="229750" y="378450"/>
                  </a:lnTo>
                  <a:lnTo>
                    <a:pt x="396139" y="378450"/>
                  </a:lnTo>
                  <a:lnTo>
                    <a:pt x="408769" y="307306"/>
                  </a:lnTo>
                  <a:close/>
                </a:path>
                <a:path w="1751964" h="414019">
                  <a:moveTo>
                    <a:pt x="339374" y="210507"/>
                  </a:moveTo>
                  <a:lnTo>
                    <a:pt x="221584" y="210507"/>
                  </a:lnTo>
                  <a:lnTo>
                    <a:pt x="251688" y="212639"/>
                  </a:lnTo>
                  <a:lnTo>
                    <a:pt x="273919" y="220566"/>
                  </a:lnTo>
                  <a:lnTo>
                    <a:pt x="289809" y="236583"/>
                  </a:lnTo>
                  <a:lnTo>
                    <a:pt x="300888" y="262987"/>
                  </a:lnTo>
                  <a:lnTo>
                    <a:pt x="339374" y="262987"/>
                  </a:lnTo>
                  <a:lnTo>
                    <a:pt x="339374" y="210507"/>
                  </a:lnTo>
                  <a:close/>
                </a:path>
                <a:path w="1751964" h="414019">
                  <a:moveTo>
                    <a:pt x="339374" y="134115"/>
                  </a:moveTo>
                  <a:lnTo>
                    <a:pt x="300888" y="134115"/>
                  </a:lnTo>
                  <a:lnTo>
                    <a:pt x="292070" y="156530"/>
                  </a:lnTo>
                  <a:lnTo>
                    <a:pt x="277565" y="171728"/>
                  </a:lnTo>
                  <a:lnTo>
                    <a:pt x="255625" y="180365"/>
                  </a:lnTo>
                  <a:lnTo>
                    <a:pt x="224501" y="183099"/>
                  </a:lnTo>
                  <a:lnTo>
                    <a:pt x="339374" y="183099"/>
                  </a:lnTo>
                  <a:lnTo>
                    <a:pt x="339374" y="134115"/>
                  </a:lnTo>
                  <a:close/>
                </a:path>
                <a:path w="1751964" h="414019">
                  <a:moveTo>
                    <a:pt x="382530" y="35568"/>
                  </a:moveTo>
                  <a:lnTo>
                    <a:pt x="236747" y="35568"/>
                  </a:lnTo>
                  <a:lnTo>
                    <a:pt x="269181" y="37919"/>
                  </a:lnTo>
                  <a:lnTo>
                    <a:pt x="295495" y="46503"/>
                  </a:lnTo>
                  <a:lnTo>
                    <a:pt x="319405" y="63614"/>
                  </a:lnTo>
                  <a:lnTo>
                    <a:pt x="344629" y="91549"/>
                  </a:lnTo>
                  <a:lnTo>
                    <a:pt x="382530" y="91549"/>
                  </a:lnTo>
                  <a:lnTo>
                    <a:pt x="382530" y="355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44134" y="344114"/>
              <a:ext cx="13531850" cy="19416395"/>
            </a:xfrm>
            <a:custGeom>
              <a:avLst/>
              <a:gdLst/>
              <a:ahLst/>
              <a:cxnLst/>
              <a:rect l="l" t="t" r="r" b="b"/>
              <a:pathLst>
                <a:path w="13531850" h="19416395">
                  <a:moveTo>
                    <a:pt x="0" y="19415850"/>
                  </a:moveTo>
                  <a:lnTo>
                    <a:pt x="13531727" y="19415850"/>
                  </a:lnTo>
                  <a:lnTo>
                    <a:pt x="13531727" y="0"/>
                  </a:lnTo>
                  <a:lnTo>
                    <a:pt x="0" y="0"/>
                  </a:lnTo>
                  <a:lnTo>
                    <a:pt x="0" y="19415850"/>
                  </a:lnTo>
                  <a:close/>
                </a:path>
              </a:pathLst>
            </a:custGeom>
            <a:ln w="11929">
              <a:solidFill>
                <a:srgbClr val="5859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286620" y="551521"/>
              <a:ext cx="3378200" cy="805815"/>
            </a:xfrm>
            <a:custGeom>
              <a:avLst/>
              <a:gdLst/>
              <a:ahLst/>
              <a:cxnLst/>
              <a:rect l="l" t="t" r="r" b="b"/>
              <a:pathLst>
                <a:path w="3378200" h="805815">
                  <a:moveTo>
                    <a:pt x="576440" y="0"/>
                  </a:moveTo>
                  <a:lnTo>
                    <a:pt x="433984" y="99250"/>
                  </a:lnTo>
                  <a:lnTo>
                    <a:pt x="294894" y="2171"/>
                  </a:lnTo>
                  <a:lnTo>
                    <a:pt x="294894" y="94399"/>
                  </a:lnTo>
                  <a:lnTo>
                    <a:pt x="435673" y="192557"/>
                  </a:lnTo>
                  <a:lnTo>
                    <a:pt x="576440" y="94399"/>
                  </a:lnTo>
                  <a:lnTo>
                    <a:pt x="576440" y="0"/>
                  </a:lnTo>
                  <a:close/>
                </a:path>
                <a:path w="3378200" h="805815">
                  <a:moveTo>
                    <a:pt x="871334" y="419227"/>
                  </a:moveTo>
                  <a:lnTo>
                    <a:pt x="871321" y="181711"/>
                  </a:lnTo>
                  <a:lnTo>
                    <a:pt x="871321" y="53886"/>
                  </a:lnTo>
                  <a:lnTo>
                    <a:pt x="861491" y="53886"/>
                  </a:lnTo>
                  <a:lnTo>
                    <a:pt x="861491" y="181711"/>
                  </a:lnTo>
                  <a:lnTo>
                    <a:pt x="861491" y="291439"/>
                  </a:lnTo>
                  <a:lnTo>
                    <a:pt x="861021" y="291503"/>
                  </a:lnTo>
                  <a:lnTo>
                    <a:pt x="848995" y="291858"/>
                  </a:lnTo>
                  <a:lnTo>
                    <a:pt x="836701" y="292989"/>
                  </a:lnTo>
                  <a:lnTo>
                    <a:pt x="824623" y="294830"/>
                  </a:lnTo>
                  <a:lnTo>
                    <a:pt x="816584" y="296557"/>
                  </a:lnTo>
                  <a:lnTo>
                    <a:pt x="815276" y="296697"/>
                  </a:lnTo>
                  <a:lnTo>
                    <a:pt x="814324" y="297040"/>
                  </a:lnTo>
                  <a:lnTo>
                    <a:pt x="812800" y="297357"/>
                  </a:lnTo>
                  <a:lnTo>
                    <a:pt x="796112" y="303453"/>
                  </a:lnTo>
                  <a:lnTo>
                    <a:pt x="772820" y="311658"/>
                  </a:lnTo>
                  <a:lnTo>
                    <a:pt x="771677" y="312369"/>
                  </a:lnTo>
                  <a:lnTo>
                    <a:pt x="770953" y="312635"/>
                  </a:lnTo>
                  <a:lnTo>
                    <a:pt x="756297" y="321995"/>
                  </a:lnTo>
                  <a:lnTo>
                    <a:pt x="735342" y="335114"/>
                  </a:lnTo>
                  <a:lnTo>
                    <a:pt x="734542" y="335902"/>
                  </a:lnTo>
                  <a:lnTo>
                    <a:pt x="734060" y="336207"/>
                  </a:lnTo>
                  <a:lnTo>
                    <a:pt x="721728" y="348513"/>
                  </a:lnTo>
                  <a:lnTo>
                    <a:pt x="704062" y="365887"/>
                  </a:lnTo>
                  <a:lnTo>
                    <a:pt x="703618" y="366572"/>
                  </a:lnTo>
                  <a:lnTo>
                    <a:pt x="703300" y="366890"/>
                  </a:lnTo>
                  <a:lnTo>
                    <a:pt x="693051" y="382905"/>
                  </a:lnTo>
                  <a:lnTo>
                    <a:pt x="680212" y="402755"/>
                  </a:lnTo>
                  <a:lnTo>
                    <a:pt x="680021" y="403263"/>
                  </a:lnTo>
                  <a:lnTo>
                    <a:pt x="679856" y="403529"/>
                  </a:lnTo>
                  <a:lnTo>
                    <a:pt x="671626" y="426313"/>
                  </a:lnTo>
                  <a:lnTo>
                    <a:pt x="665010" y="444512"/>
                  </a:lnTo>
                  <a:lnTo>
                    <a:pt x="664972" y="444766"/>
                  </a:lnTo>
                  <a:lnTo>
                    <a:pt x="664908" y="444957"/>
                  </a:lnTo>
                  <a:lnTo>
                    <a:pt x="659968" y="487464"/>
                  </a:lnTo>
                  <a:lnTo>
                    <a:pt x="659676" y="489991"/>
                  </a:lnTo>
                  <a:lnTo>
                    <a:pt x="661530" y="517042"/>
                  </a:lnTo>
                  <a:lnTo>
                    <a:pt x="661530" y="517194"/>
                  </a:lnTo>
                  <a:lnTo>
                    <a:pt x="663130" y="524852"/>
                  </a:lnTo>
                  <a:lnTo>
                    <a:pt x="663549" y="529018"/>
                  </a:lnTo>
                  <a:lnTo>
                    <a:pt x="664997" y="533742"/>
                  </a:lnTo>
                  <a:lnTo>
                    <a:pt x="667054" y="543521"/>
                  </a:lnTo>
                  <a:lnTo>
                    <a:pt x="673823" y="562419"/>
                  </a:lnTo>
                  <a:lnTo>
                    <a:pt x="674928" y="565988"/>
                  </a:lnTo>
                  <a:lnTo>
                    <a:pt x="675449" y="566978"/>
                  </a:lnTo>
                  <a:lnTo>
                    <a:pt x="676084" y="568706"/>
                  </a:lnTo>
                  <a:lnTo>
                    <a:pt x="688530" y="592467"/>
                  </a:lnTo>
                  <a:lnTo>
                    <a:pt x="693064" y="599389"/>
                  </a:lnTo>
                  <a:lnTo>
                    <a:pt x="693445" y="600062"/>
                  </a:lnTo>
                  <a:lnTo>
                    <a:pt x="693801" y="600506"/>
                  </a:lnTo>
                  <a:lnTo>
                    <a:pt x="695134" y="602513"/>
                  </a:lnTo>
                  <a:lnTo>
                    <a:pt x="702386" y="612203"/>
                  </a:lnTo>
                  <a:lnTo>
                    <a:pt x="710260" y="621499"/>
                  </a:lnTo>
                  <a:lnTo>
                    <a:pt x="718756" y="630389"/>
                  </a:lnTo>
                  <a:lnTo>
                    <a:pt x="639876" y="708037"/>
                  </a:lnTo>
                  <a:lnTo>
                    <a:pt x="607593" y="670877"/>
                  </a:lnTo>
                  <a:lnTo>
                    <a:pt x="581977" y="629856"/>
                  </a:lnTo>
                  <a:lnTo>
                    <a:pt x="574090" y="611111"/>
                  </a:lnTo>
                  <a:lnTo>
                    <a:pt x="563333" y="585571"/>
                  </a:lnTo>
                  <a:lnTo>
                    <a:pt x="551942" y="538734"/>
                  </a:lnTo>
                  <a:lnTo>
                    <a:pt x="548081" y="489978"/>
                  </a:lnTo>
                  <a:lnTo>
                    <a:pt x="551446" y="444957"/>
                  </a:lnTo>
                  <a:lnTo>
                    <a:pt x="551472" y="444550"/>
                  </a:lnTo>
                  <a:lnTo>
                    <a:pt x="561365" y="401078"/>
                  </a:lnTo>
                  <a:lnTo>
                    <a:pt x="573659" y="369392"/>
                  </a:lnTo>
                  <a:lnTo>
                    <a:pt x="577240" y="360159"/>
                  </a:lnTo>
                  <a:lnTo>
                    <a:pt x="598639" y="322262"/>
                  </a:lnTo>
                  <a:lnTo>
                    <a:pt x="625043" y="287858"/>
                  </a:lnTo>
                  <a:lnTo>
                    <a:pt x="655980" y="257429"/>
                  </a:lnTo>
                  <a:lnTo>
                    <a:pt x="690956" y="231444"/>
                  </a:lnTo>
                  <a:lnTo>
                    <a:pt x="729488" y="210413"/>
                  </a:lnTo>
                  <a:lnTo>
                    <a:pt x="771067" y="194779"/>
                  </a:lnTo>
                  <a:lnTo>
                    <a:pt x="815238" y="185064"/>
                  </a:lnTo>
                  <a:lnTo>
                    <a:pt x="861491" y="181711"/>
                  </a:lnTo>
                  <a:lnTo>
                    <a:pt x="861491" y="53886"/>
                  </a:lnTo>
                  <a:lnTo>
                    <a:pt x="812406" y="56527"/>
                  </a:lnTo>
                  <a:lnTo>
                    <a:pt x="764717" y="64300"/>
                  </a:lnTo>
                  <a:lnTo>
                    <a:pt x="718743" y="76949"/>
                  </a:lnTo>
                  <a:lnTo>
                    <a:pt x="674827" y="94221"/>
                  </a:lnTo>
                  <a:lnTo>
                    <a:pt x="633272" y="115874"/>
                  </a:lnTo>
                  <a:lnTo>
                    <a:pt x="594410" y="141668"/>
                  </a:lnTo>
                  <a:lnTo>
                    <a:pt x="558558" y="171361"/>
                  </a:lnTo>
                  <a:lnTo>
                    <a:pt x="526034" y="204673"/>
                  </a:lnTo>
                  <a:lnTo>
                    <a:pt x="497154" y="241388"/>
                  </a:lnTo>
                  <a:lnTo>
                    <a:pt x="472262" y="281241"/>
                  </a:lnTo>
                  <a:lnTo>
                    <a:pt x="451662" y="323989"/>
                  </a:lnTo>
                  <a:lnTo>
                    <a:pt x="435673" y="369392"/>
                  </a:lnTo>
                  <a:lnTo>
                    <a:pt x="419684" y="323989"/>
                  </a:lnTo>
                  <a:lnTo>
                    <a:pt x="399072" y="281241"/>
                  </a:lnTo>
                  <a:lnTo>
                    <a:pt x="374180" y="241388"/>
                  </a:lnTo>
                  <a:lnTo>
                    <a:pt x="345300" y="204673"/>
                  </a:lnTo>
                  <a:lnTo>
                    <a:pt x="323253" y="182092"/>
                  </a:lnTo>
                  <a:lnTo>
                    <a:pt x="323253" y="490004"/>
                  </a:lnTo>
                  <a:lnTo>
                    <a:pt x="322338" y="501599"/>
                  </a:lnTo>
                  <a:lnTo>
                    <a:pt x="315328" y="555434"/>
                  </a:lnTo>
                  <a:lnTo>
                    <a:pt x="289356" y="629831"/>
                  </a:lnTo>
                  <a:lnTo>
                    <a:pt x="263740" y="670877"/>
                  </a:lnTo>
                  <a:lnTo>
                    <a:pt x="231457" y="708012"/>
                  </a:lnTo>
                  <a:lnTo>
                    <a:pt x="152577" y="630389"/>
                  </a:lnTo>
                  <a:lnTo>
                    <a:pt x="177888" y="600087"/>
                  </a:lnTo>
                  <a:lnTo>
                    <a:pt x="196418" y="566026"/>
                  </a:lnTo>
                  <a:lnTo>
                    <a:pt x="207746" y="529183"/>
                  </a:lnTo>
                  <a:lnTo>
                    <a:pt x="207784" y="529043"/>
                  </a:lnTo>
                  <a:lnTo>
                    <a:pt x="211658" y="490016"/>
                  </a:lnTo>
                  <a:lnTo>
                    <a:pt x="206603" y="447014"/>
                  </a:lnTo>
                  <a:lnTo>
                    <a:pt x="206375" y="444957"/>
                  </a:lnTo>
                  <a:lnTo>
                    <a:pt x="206324" y="444550"/>
                  </a:lnTo>
                  <a:lnTo>
                    <a:pt x="195237" y="414121"/>
                  </a:lnTo>
                  <a:lnTo>
                    <a:pt x="191122" y="402780"/>
                  </a:lnTo>
                  <a:lnTo>
                    <a:pt x="167271" y="365912"/>
                  </a:lnTo>
                  <a:lnTo>
                    <a:pt x="135991" y="335114"/>
                  </a:lnTo>
                  <a:lnTo>
                    <a:pt x="98513" y="311658"/>
                  </a:lnTo>
                  <a:lnTo>
                    <a:pt x="56057" y="296697"/>
                  </a:lnTo>
                  <a:lnTo>
                    <a:pt x="9829" y="291452"/>
                  </a:lnTo>
                  <a:lnTo>
                    <a:pt x="9829" y="181711"/>
                  </a:lnTo>
                  <a:lnTo>
                    <a:pt x="56083" y="185064"/>
                  </a:lnTo>
                  <a:lnTo>
                    <a:pt x="100253" y="194779"/>
                  </a:lnTo>
                  <a:lnTo>
                    <a:pt x="141846" y="210413"/>
                  </a:lnTo>
                  <a:lnTo>
                    <a:pt x="180378" y="231444"/>
                  </a:lnTo>
                  <a:lnTo>
                    <a:pt x="215353" y="257429"/>
                  </a:lnTo>
                  <a:lnTo>
                    <a:pt x="246291" y="287858"/>
                  </a:lnTo>
                  <a:lnTo>
                    <a:pt x="272694" y="322262"/>
                  </a:lnTo>
                  <a:lnTo>
                    <a:pt x="294081" y="360159"/>
                  </a:lnTo>
                  <a:lnTo>
                    <a:pt x="309968" y="401078"/>
                  </a:lnTo>
                  <a:lnTo>
                    <a:pt x="319862" y="444550"/>
                  </a:lnTo>
                  <a:lnTo>
                    <a:pt x="323253" y="490004"/>
                  </a:lnTo>
                  <a:lnTo>
                    <a:pt x="323253" y="182092"/>
                  </a:lnTo>
                  <a:lnTo>
                    <a:pt x="276923" y="141668"/>
                  </a:lnTo>
                  <a:lnTo>
                    <a:pt x="238048" y="115874"/>
                  </a:lnTo>
                  <a:lnTo>
                    <a:pt x="196494" y="94221"/>
                  </a:lnTo>
                  <a:lnTo>
                    <a:pt x="152577" y="76949"/>
                  </a:lnTo>
                  <a:lnTo>
                    <a:pt x="106616" y="64300"/>
                  </a:lnTo>
                  <a:lnTo>
                    <a:pt x="58928" y="56527"/>
                  </a:lnTo>
                  <a:lnTo>
                    <a:pt x="9829" y="53886"/>
                  </a:lnTo>
                  <a:lnTo>
                    <a:pt x="0" y="53886"/>
                  </a:lnTo>
                  <a:lnTo>
                    <a:pt x="0" y="419227"/>
                  </a:lnTo>
                  <a:lnTo>
                    <a:pt x="9829" y="419227"/>
                  </a:lnTo>
                  <a:lnTo>
                    <a:pt x="37871" y="424802"/>
                  </a:lnTo>
                  <a:lnTo>
                    <a:pt x="60794" y="439978"/>
                  </a:lnTo>
                  <a:lnTo>
                    <a:pt x="76263" y="462470"/>
                  </a:lnTo>
                  <a:lnTo>
                    <a:pt x="81940" y="490016"/>
                  </a:lnTo>
                  <a:lnTo>
                    <a:pt x="80556" y="503872"/>
                  </a:lnTo>
                  <a:lnTo>
                    <a:pt x="60871" y="539991"/>
                  </a:lnTo>
                  <a:lnTo>
                    <a:pt x="53759" y="546989"/>
                  </a:lnTo>
                  <a:lnTo>
                    <a:pt x="316255" y="805205"/>
                  </a:lnTo>
                  <a:lnTo>
                    <a:pt x="323151" y="798423"/>
                  </a:lnTo>
                  <a:lnTo>
                    <a:pt x="360299" y="756945"/>
                  </a:lnTo>
                  <a:lnTo>
                    <a:pt x="391668" y="711517"/>
                  </a:lnTo>
                  <a:lnTo>
                    <a:pt x="393458" y="708037"/>
                  </a:lnTo>
                  <a:lnTo>
                    <a:pt x="416890" y="662724"/>
                  </a:lnTo>
                  <a:lnTo>
                    <a:pt x="435673" y="611111"/>
                  </a:lnTo>
                  <a:lnTo>
                    <a:pt x="454444" y="662724"/>
                  </a:lnTo>
                  <a:lnTo>
                    <a:pt x="479666" y="711517"/>
                  </a:lnTo>
                  <a:lnTo>
                    <a:pt x="511035" y="756945"/>
                  </a:lnTo>
                  <a:lnTo>
                    <a:pt x="548182" y="798423"/>
                  </a:lnTo>
                  <a:lnTo>
                    <a:pt x="555078" y="805205"/>
                  </a:lnTo>
                  <a:lnTo>
                    <a:pt x="653859" y="708037"/>
                  </a:lnTo>
                  <a:lnTo>
                    <a:pt x="817575" y="546989"/>
                  </a:lnTo>
                  <a:lnTo>
                    <a:pt x="810463" y="539991"/>
                  </a:lnTo>
                  <a:lnTo>
                    <a:pt x="801433" y="529183"/>
                  </a:lnTo>
                  <a:lnTo>
                    <a:pt x="794918" y="517194"/>
                  </a:lnTo>
                  <a:lnTo>
                    <a:pt x="794829" y="517042"/>
                  </a:lnTo>
                  <a:lnTo>
                    <a:pt x="790778" y="503872"/>
                  </a:lnTo>
                  <a:lnTo>
                    <a:pt x="795070" y="462470"/>
                  </a:lnTo>
                  <a:lnTo>
                    <a:pt x="833462" y="424802"/>
                  </a:lnTo>
                  <a:lnTo>
                    <a:pt x="861504" y="419227"/>
                  </a:lnTo>
                  <a:lnTo>
                    <a:pt x="871334" y="419227"/>
                  </a:lnTo>
                  <a:close/>
                </a:path>
                <a:path w="3378200" h="805815">
                  <a:moveTo>
                    <a:pt x="1451038" y="199402"/>
                  </a:moveTo>
                  <a:lnTo>
                    <a:pt x="1264386" y="199402"/>
                  </a:lnTo>
                  <a:lnTo>
                    <a:pt x="1209281" y="204292"/>
                  </a:lnTo>
                  <a:lnTo>
                    <a:pt x="1165199" y="218084"/>
                  </a:lnTo>
                  <a:lnTo>
                    <a:pt x="1130998" y="239509"/>
                  </a:lnTo>
                  <a:lnTo>
                    <a:pt x="1087742" y="300189"/>
                  </a:lnTo>
                  <a:lnTo>
                    <a:pt x="1076426" y="336892"/>
                  </a:lnTo>
                  <a:lnTo>
                    <a:pt x="1070457" y="376148"/>
                  </a:lnTo>
                  <a:lnTo>
                    <a:pt x="1068717" y="416674"/>
                  </a:lnTo>
                  <a:lnTo>
                    <a:pt x="1075397" y="484441"/>
                  </a:lnTo>
                  <a:lnTo>
                    <a:pt x="1093292" y="535025"/>
                  </a:lnTo>
                  <a:lnTo>
                    <a:pt x="1119238" y="570941"/>
                  </a:lnTo>
                  <a:lnTo>
                    <a:pt x="1150048" y="594690"/>
                  </a:lnTo>
                  <a:lnTo>
                    <a:pt x="1213548" y="615772"/>
                  </a:lnTo>
                  <a:lnTo>
                    <a:pt x="1258379" y="618324"/>
                  </a:lnTo>
                  <a:lnTo>
                    <a:pt x="1451038" y="618324"/>
                  </a:lnTo>
                  <a:lnTo>
                    <a:pt x="1451038" y="543902"/>
                  </a:lnTo>
                  <a:lnTo>
                    <a:pt x="1451038" y="371055"/>
                  </a:lnTo>
                  <a:lnTo>
                    <a:pt x="1247584" y="371055"/>
                  </a:lnTo>
                  <a:lnTo>
                    <a:pt x="1247584" y="443687"/>
                  </a:lnTo>
                  <a:lnTo>
                    <a:pt x="1363408" y="443687"/>
                  </a:lnTo>
                  <a:lnTo>
                    <a:pt x="1363408" y="543902"/>
                  </a:lnTo>
                  <a:lnTo>
                    <a:pt x="1264386" y="543902"/>
                  </a:lnTo>
                  <a:lnTo>
                    <a:pt x="1215898" y="533654"/>
                  </a:lnTo>
                  <a:lnTo>
                    <a:pt x="1185316" y="505053"/>
                  </a:lnTo>
                  <a:lnTo>
                    <a:pt x="1169352" y="461365"/>
                  </a:lnTo>
                  <a:lnTo>
                    <a:pt x="1164755" y="405866"/>
                  </a:lnTo>
                  <a:lnTo>
                    <a:pt x="1170190" y="349237"/>
                  </a:lnTo>
                  <a:lnTo>
                    <a:pt x="1187564" y="306539"/>
                  </a:lnTo>
                  <a:lnTo>
                    <a:pt x="1218438" y="279603"/>
                  </a:lnTo>
                  <a:lnTo>
                    <a:pt x="1264386" y="270230"/>
                  </a:lnTo>
                  <a:lnTo>
                    <a:pt x="1451038" y="270230"/>
                  </a:lnTo>
                  <a:lnTo>
                    <a:pt x="1451038" y="199402"/>
                  </a:lnTo>
                  <a:close/>
                </a:path>
                <a:path w="3378200" h="805815">
                  <a:moveTo>
                    <a:pt x="1844116" y="199402"/>
                  </a:moveTo>
                  <a:lnTo>
                    <a:pt x="1700085" y="199402"/>
                  </a:lnTo>
                  <a:lnTo>
                    <a:pt x="1651266" y="204076"/>
                  </a:lnTo>
                  <a:lnTo>
                    <a:pt x="1608543" y="214972"/>
                  </a:lnTo>
                  <a:lnTo>
                    <a:pt x="1572437" y="233641"/>
                  </a:lnTo>
                  <a:lnTo>
                    <a:pt x="1543456" y="261620"/>
                  </a:lnTo>
                  <a:lnTo>
                    <a:pt x="1522120" y="300418"/>
                  </a:lnTo>
                  <a:lnTo>
                    <a:pt x="1508950" y="351599"/>
                  </a:lnTo>
                  <a:lnTo>
                    <a:pt x="1504442" y="416674"/>
                  </a:lnTo>
                  <a:lnTo>
                    <a:pt x="1509191" y="472998"/>
                  </a:lnTo>
                  <a:lnTo>
                    <a:pt x="1522907" y="519379"/>
                  </a:lnTo>
                  <a:lnTo>
                    <a:pt x="1544777" y="556260"/>
                  </a:lnTo>
                  <a:lnTo>
                    <a:pt x="1573999" y="584123"/>
                  </a:lnTo>
                  <a:lnTo>
                    <a:pt x="1609763" y="603440"/>
                  </a:lnTo>
                  <a:lnTo>
                    <a:pt x="1651266" y="614692"/>
                  </a:lnTo>
                  <a:lnTo>
                    <a:pt x="1697685" y="618324"/>
                  </a:lnTo>
                  <a:lnTo>
                    <a:pt x="1844116" y="618324"/>
                  </a:lnTo>
                  <a:lnTo>
                    <a:pt x="1844116" y="547509"/>
                  </a:lnTo>
                  <a:lnTo>
                    <a:pt x="1701279" y="547509"/>
                  </a:lnTo>
                  <a:lnTo>
                    <a:pt x="1661248" y="542658"/>
                  </a:lnTo>
                  <a:lnTo>
                    <a:pt x="1629930" y="525830"/>
                  </a:lnTo>
                  <a:lnTo>
                    <a:pt x="1609534" y="493585"/>
                  </a:lnTo>
                  <a:lnTo>
                    <a:pt x="1602257" y="442493"/>
                  </a:lnTo>
                  <a:lnTo>
                    <a:pt x="1844116" y="442493"/>
                  </a:lnTo>
                  <a:lnTo>
                    <a:pt x="1844116" y="371055"/>
                  </a:lnTo>
                  <a:lnTo>
                    <a:pt x="1604060" y="371055"/>
                  </a:lnTo>
                  <a:lnTo>
                    <a:pt x="1610969" y="326440"/>
                  </a:lnTo>
                  <a:lnTo>
                    <a:pt x="1629714" y="294995"/>
                  </a:lnTo>
                  <a:lnTo>
                    <a:pt x="1659928" y="276364"/>
                  </a:lnTo>
                  <a:lnTo>
                    <a:pt x="1701279" y="270230"/>
                  </a:lnTo>
                  <a:lnTo>
                    <a:pt x="1844116" y="270230"/>
                  </a:lnTo>
                  <a:lnTo>
                    <a:pt x="1844116" y="199402"/>
                  </a:lnTo>
                  <a:close/>
                </a:path>
                <a:path w="3378200" h="805815">
                  <a:moveTo>
                    <a:pt x="2240686" y="199885"/>
                  </a:moveTo>
                  <a:lnTo>
                    <a:pt x="1883575" y="199885"/>
                  </a:lnTo>
                  <a:lnTo>
                    <a:pt x="1883575" y="271424"/>
                  </a:lnTo>
                  <a:lnTo>
                    <a:pt x="2016429" y="271424"/>
                  </a:lnTo>
                  <a:lnTo>
                    <a:pt x="2016429" y="618324"/>
                  </a:lnTo>
                  <a:lnTo>
                    <a:pt x="2106612" y="618324"/>
                  </a:lnTo>
                  <a:lnTo>
                    <a:pt x="2106612" y="271424"/>
                  </a:lnTo>
                  <a:lnTo>
                    <a:pt x="2240686" y="271424"/>
                  </a:lnTo>
                  <a:lnTo>
                    <a:pt x="2240686" y="199885"/>
                  </a:lnTo>
                  <a:close/>
                </a:path>
                <a:path w="3378200" h="805815">
                  <a:moveTo>
                    <a:pt x="2502878" y="306514"/>
                  </a:moveTo>
                  <a:lnTo>
                    <a:pt x="2495042" y="261594"/>
                  </a:lnTo>
                  <a:lnTo>
                    <a:pt x="2472779" y="226923"/>
                  </a:lnTo>
                  <a:lnTo>
                    <a:pt x="2437955" y="204597"/>
                  </a:lnTo>
                  <a:lnTo>
                    <a:pt x="2392464" y="196684"/>
                  </a:lnTo>
                  <a:lnTo>
                    <a:pt x="2346223" y="205092"/>
                  </a:lnTo>
                  <a:lnTo>
                    <a:pt x="2311489" y="228244"/>
                  </a:lnTo>
                  <a:lnTo>
                    <a:pt x="2289632" y="263080"/>
                  </a:lnTo>
                  <a:lnTo>
                    <a:pt x="2282050" y="306514"/>
                  </a:lnTo>
                  <a:lnTo>
                    <a:pt x="2312009" y="306514"/>
                  </a:lnTo>
                  <a:lnTo>
                    <a:pt x="2318461" y="268706"/>
                  </a:lnTo>
                  <a:lnTo>
                    <a:pt x="2335936" y="242785"/>
                  </a:lnTo>
                  <a:lnTo>
                    <a:pt x="2361552" y="227888"/>
                  </a:lnTo>
                  <a:lnTo>
                    <a:pt x="2392464" y="223113"/>
                  </a:lnTo>
                  <a:lnTo>
                    <a:pt x="2426589" y="229120"/>
                  </a:lnTo>
                  <a:lnTo>
                    <a:pt x="2451862" y="246087"/>
                  </a:lnTo>
                  <a:lnTo>
                    <a:pt x="2467546" y="272415"/>
                  </a:lnTo>
                  <a:lnTo>
                    <a:pt x="2472931" y="306514"/>
                  </a:lnTo>
                  <a:lnTo>
                    <a:pt x="2471572" y="323875"/>
                  </a:lnTo>
                  <a:lnTo>
                    <a:pt x="2467356" y="340207"/>
                  </a:lnTo>
                  <a:lnTo>
                    <a:pt x="2460040" y="355981"/>
                  </a:lnTo>
                  <a:lnTo>
                    <a:pt x="2449436" y="371703"/>
                  </a:lnTo>
                  <a:lnTo>
                    <a:pt x="2281466" y="591947"/>
                  </a:lnTo>
                  <a:lnTo>
                    <a:pt x="2281466" y="618375"/>
                  </a:lnTo>
                  <a:lnTo>
                    <a:pt x="2502878" y="618375"/>
                  </a:lnTo>
                  <a:lnTo>
                    <a:pt x="2502878" y="591947"/>
                  </a:lnTo>
                  <a:lnTo>
                    <a:pt x="2317292" y="591947"/>
                  </a:lnTo>
                  <a:lnTo>
                    <a:pt x="2474112" y="386981"/>
                  </a:lnTo>
                  <a:lnTo>
                    <a:pt x="2487523" y="367131"/>
                  </a:lnTo>
                  <a:lnTo>
                    <a:pt x="2496426" y="348068"/>
                  </a:lnTo>
                  <a:lnTo>
                    <a:pt x="2501354" y="328333"/>
                  </a:lnTo>
                  <a:lnTo>
                    <a:pt x="2502878" y="306514"/>
                  </a:lnTo>
                  <a:close/>
                </a:path>
                <a:path w="3378200" h="805815">
                  <a:moveTo>
                    <a:pt x="2791828" y="308279"/>
                  </a:moveTo>
                  <a:lnTo>
                    <a:pt x="2783751" y="263334"/>
                  </a:lnTo>
                  <a:lnTo>
                    <a:pt x="2761881" y="229184"/>
                  </a:lnTo>
                  <a:lnTo>
                    <a:pt x="2761881" y="311213"/>
                  </a:lnTo>
                  <a:lnTo>
                    <a:pt x="2761881" y="507377"/>
                  </a:lnTo>
                  <a:lnTo>
                    <a:pt x="2756751" y="541947"/>
                  </a:lnTo>
                  <a:lnTo>
                    <a:pt x="2741536" y="569925"/>
                  </a:lnTo>
                  <a:lnTo>
                    <a:pt x="2716530" y="588645"/>
                  </a:lnTo>
                  <a:lnTo>
                    <a:pt x="2681998" y="595464"/>
                  </a:lnTo>
                  <a:lnTo>
                    <a:pt x="2647467" y="588645"/>
                  </a:lnTo>
                  <a:lnTo>
                    <a:pt x="2622473" y="569925"/>
                  </a:lnTo>
                  <a:lnTo>
                    <a:pt x="2607259" y="541947"/>
                  </a:lnTo>
                  <a:lnTo>
                    <a:pt x="2602128" y="507377"/>
                  </a:lnTo>
                  <a:lnTo>
                    <a:pt x="2602128" y="311213"/>
                  </a:lnTo>
                  <a:lnTo>
                    <a:pt x="2607259" y="276631"/>
                  </a:lnTo>
                  <a:lnTo>
                    <a:pt x="2622473" y="248666"/>
                  </a:lnTo>
                  <a:lnTo>
                    <a:pt x="2647467" y="229946"/>
                  </a:lnTo>
                  <a:lnTo>
                    <a:pt x="2681998" y="223113"/>
                  </a:lnTo>
                  <a:lnTo>
                    <a:pt x="2716530" y="229946"/>
                  </a:lnTo>
                  <a:lnTo>
                    <a:pt x="2741536" y="248666"/>
                  </a:lnTo>
                  <a:lnTo>
                    <a:pt x="2756751" y="276631"/>
                  </a:lnTo>
                  <a:lnTo>
                    <a:pt x="2761881" y="311213"/>
                  </a:lnTo>
                  <a:lnTo>
                    <a:pt x="2761881" y="229184"/>
                  </a:lnTo>
                  <a:lnTo>
                    <a:pt x="2761145" y="228028"/>
                  </a:lnTo>
                  <a:lnTo>
                    <a:pt x="2753741" y="223113"/>
                  </a:lnTo>
                  <a:lnTo>
                    <a:pt x="2726423" y="204952"/>
                  </a:lnTo>
                  <a:lnTo>
                    <a:pt x="2681998" y="196684"/>
                  </a:lnTo>
                  <a:lnTo>
                    <a:pt x="2637840" y="204952"/>
                  </a:lnTo>
                  <a:lnTo>
                    <a:pt x="2603081" y="228028"/>
                  </a:lnTo>
                  <a:lnTo>
                    <a:pt x="2580335" y="263334"/>
                  </a:lnTo>
                  <a:lnTo>
                    <a:pt x="2572181" y="308279"/>
                  </a:lnTo>
                  <a:lnTo>
                    <a:pt x="2572181" y="510311"/>
                  </a:lnTo>
                  <a:lnTo>
                    <a:pt x="2580335" y="555244"/>
                  </a:lnTo>
                  <a:lnTo>
                    <a:pt x="2603081" y="590550"/>
                  </a:lnTo>
                  <a:lnTo>
                    <a:pt x="2637840" y="613625"/>
                  </a:lnTo>
                  <a:lnTo>
                    <a:pt x="2681998" y="621893"/>
                  </a:lnTo>
                  <a:lnTo>
                    <a:pt x="2726423" y="613625"/>
                  </a:lnTo>
                  <a:lnTo>
                    <a:pt x="2753741" y="595464"/>
                  </a:lnTo>
                  <a:lnTo>
                    <a:pt x="2761145" y="590550"/>
                  </a:lnTo>
                  <a:lnTo>
                    <a:pt x="2783751" y="555244"/>
                  </a:lnTo>
                  <a:lnTo>
                    <a:pt x="2791828" y="510311"/>
                  </a:lnTo>
                  <a:lnTo>
                    <a:pt x="2791828" y="308279"/>
                  </a:lnTo>
                  <a:close/>
                </a:path>
                <a:path w="3378200" h="805815">
                  <a:moveTo>
                    <a:pt x="3086658" y="306514"/>
                  </a:moveTo>
                  <a:lnTo>
                    <a:pt x="3078810" y="261594"/>
                  </a:lnTo>
                  <a:lnTo>
                    <a:pt x="3056547" y="226923"/>
                  </a:lnTo>
                  <a:lnTo>
                    <a:pt x="3021736" y="204597"/>
                  </a:lnTo>
                  <a:lnTo>
                    <a:pt x="2976232" y="196684"/>
                  </a:lnTo>
                  <a:lnTo>
                    <a:pt x="2929991" y="205092"/>
                  </a:lnTo>
                  <a:lnTo>
                    <a:pt x="2895257" y="228244"/>
                  </a:lnTo>
                  <a:lnTo>
                    <a:pt x="2873413" y="263080"/>
                  </a:lnTo>
                  <a:lnTo>
                    <a:pt x="2865818" y="306514"/>
                  </a:lnTo>
                  <a:lnTo>
                    <a:pt x="2895777" y="306514"/>
                  </a:lnTo>
                  <a:lnTo>
                    <a:pt x="2902242" y="268706"/>
                  </a:lnTo>
                  <a:lnTo>
                    <a:pt x="2919704" y="242785"/>
                  </a:lnTo>
                  <a:lnTo>
                    <a:pt x="2945333" y="227888"/>
                  </a:lnTo>
                  <a:lnTo>
                    <a:pt x="2976232" y="223113"/>
                  </a:lnTo>
                  <a:lnTo>
                    <a:pt x="3010370" y="229120"/>
                  </a:lnTo>
                  <a:lnTo>
                    <a:pt x="3035630" y="246087"/>
                  </a:lnTo>
                  <a:lnTo>
                    <a:pt x="3051314" y="272415"/>
                  </a:lnTo>
                  <a:lnTo>
                    <a:pt x="3056699" y="306514"/>
                  </a:lnTo>
                  <a:lnTo>
                    <a:pt x="3055340" y="323875"/>
                  </a:lnTo>
                  <a:lnTo>
                    <a:pt x="3051124" y="340207"/>
                  </a:lnTo>
                  <a:lnTo>
                    <a:pt x="3043809" y="355981"/>
                  </a:lnTo>
                  <a:lnTo>
                    <a:pt x="3033204" y="371703"/>
                  </a:lnTo>
                  <a:lnTo>
                    <a:pt x="2865234" y="591947"/>
                  </a:lnTo>
                  <a:lnTo>
                    <a:pt x="2865234" y="618375"/>
                  </a:lnTo>
                  <a:lnTo>
                    <a:pt x="3086658" y="618375"/>
                  </a:lnTo>
                  <a:lnTo>
                    <a:pt x="3086658" y="591947"/>
                  </a:lnTo>
                  <a:lnTo>
                    <a:pt x="2901061" y="591947"/>
                  </a:lnTo>
                  <a:lnTo>
                    <a:pt x="3057868" y="386981"/>
                  </a:lnTo>
                  <a:lnTo>
                    <a:pt x="3071291" y="367131"/>
                  </a:lnTo>
                  <a:lnTo>
                    <a:pt x="3080194" y="348068"/>
                  </a:lnTo>
                  <a:lnTo>
                    <a:pt x="3085134" y="328333"/>
                  </a:lnTo>
                  <a:lnTo>
                    <a:pt x="3086658" y="306514"/>
                  </a:lnTo>
                  <a:close/>
                </a:path>
                <a:path w="3378200" h="805815">
                  <a:moveTo>
                    <a:pt x="3377946" y="500329"/>
                  </a:moveTo>
                  <a:lnTo>
                    <a:pt x="3370643" y="454558"/>
                  </a:lnTo>
                  <a:lnTo>
                    <a:pt x="3349460" y="417436"/>
                  </a:lnTo>
                  <a:lnTo>
                    <a:pt x="3347986" y="416369"/>
                  </a:lnTo>
                  <a:lnTo>
                    <a:pt x="3347986" y="502666"/>
                  </a:lnTo>
                  <a:lnTo>
                    <a:pt x="3342271" y="540956"/>
                  </a:lnTo>
                  <a:lnTo>
                    <a:pt x="3325965" y="570217"/>
                  </a:lnTo>
                  <a:lnTo>
                    <a:pt x="3300425" y="588899"/>
                  </a:lnTo>
                  <a:lnTo>
                    <a:pt x="3266935" y="595477"/>
                  </a:lnTo>
                  <a:lnTo>
                    <a:pt x="3233559" y="588899"/>
                  </a:lnTo>
                  <a:lnTo>
                    <a:pt x="3208210" y="570217"/>
                  </a:lnTo>
                  <a:lnTo>
                    <a:pt x="3192119" y="540956"/>
                  </a:lnTo>
                  <a:lnTo>
                    <a:pt x="3186480" y="502666"/>
                  </a:lnTo>
                  <a:lnTo>
                    <a:pt x="3192119" y="464388"/>
                  </a:lnTo>
                  <a:lnTo>
                    <a:pt x="3208210" y="435127"/>
                  </a:lnTo>
                  <a:lnTo>
                    <a:pt x="3233559" y="416445"/>
                  </a:lnTo>
                  <a:lnTo>
                    <a:pt x="3266935" y="409879"/>
                  </a:lnTo>
                  <a:lnTo>
                    <a:pt x="3302558" y="417436"/>
                  </a:lnTo>
                  <a:lnTo>
                    <a:pt x="3302266" y="417436"/>
                  </a:lnTo>
                  <a:lnTo>
                    <a:pt x="3327514" y="437553"/>
                  </a:lnTo>
                  <a:lnTo>
                    <a:pt x="3342843" y="467106"/>
                  </a:lnTo>
                  <a:lnTo>
                    <a:pt x="3347986" y="502666"/>
                  </a:lnTo>
                  <a:lnTo>
                    <a:pt x="3347986" y="416369"/>
                  </a:lnTo>
                  <a:lnTo>
                    <a:pt x="3339134" y="409879"/>
                  </a:lnTo>
                  <a:lnTo>
                    <a:pt x="3316719" y="393433"/>
                  </a:lnTo>
                  <a:lnTo>
                    <a:pt x="3315500" y="392544"/>
                  </a:lnTo>
                  <a:lnTo>
                    <a:pt x="3269881" y="383451"/>
                  </a:lnTo>
                  <a:lnTo>
                    <a:pt x="3256559" y="384098"/>
                  </a:lnTo>
                  <a:lnTo>
                    <a:pt x="3243961" y="386016"/>
                  </a:lnTo>
                  <a:lnTo>
                    <a:pt x="3232137" y="389153"/>
                  </a:lnTo>
                  <a:lnTo>
                    <a:pt x="3221126" y="393433"/>
                  </a:lnTo>
                  <a:lnTo>
                    <a:pt x="3317456" y="200202"/>
                  </a:lnTo>
                  <a:lnTo>
                    <a:pt x="3287496" y="200202"/>
                  </a:lnTo>
                  <a:lnTo>
                    <a:pt x="3180016" y="416928"/>
                  </a:lnTo>
                  <a:lnTo>
                    <a:pt x="3169170" y="441579"/>
                  </a:lnTo>
                  <a:lnTo>
                    <a:pt x="3161881" y="463550"/>
                  </a:lnTo>
                  <a:lnTo>
                    <a:pt x="3157804" y="484073"/>
                  </a:lnTo>
                  <a:lnTo>
                    <a:pt x="3156635" y="502666"/>
                  </a:lnTo>
                  <a:lnTo>
                    <a:pt x="3156521" y="504431"/>
                  </a:lnTo>
                  <a:lnTo>
                    <a:pt x="3163963" y="551535"/>
                  </a:lnTo>
                  <a:lnTo>
                    <a:pt x="3185591" y="588708"/>
                  </a:lnTo>
                  <a:lnTo>
                    <a:pt x="3220453" y="613117"/>
                  </a:lnTo>
                  <a:lnTo>
                    <a:pt x="3267532" y="621893"/>
                  </a:lnTo>
                  <a:lnTo>
                    <a:pt x="3314509" y="612317"/>
                  </a:lnTo>
                  <a:lnTo>
                    <a:pt x="3336874" y="595477"/>
                  </a:lnTo>
                  <a:lnTo>
                    <a:pt x="3349167" y="586219"/>
                  </a:lnTo>
                  <a:lnTo>
                    <a:pt x="3370605" y="547560"/>
                  </a:lnTo>
                  <a:lnTo>
                    <a:pt x="3377946" y="5003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097711" y="510404"/>
              <a:ext cx="3154680" cy="1014094"/>
            </a:xfrm>
            <a:custGeom>
              <a:avLst/>
              <a:gdLst/>
              <a:ahLst/>
              <a:cxnLst/>
              <a:rect l="l" t="t" r="r" b="b"/>
              <a:pathLst>
                <a:path w="3154680" h="1014094">
                  <a:moveTo>
                    <a:pt x="3154487" y="0"/>
                  </a:moveTo>
                  <a:lnTo>
                    <a:pt x="0" y="0"/>
                  </a:lnTo>
                  <a:lnTo>
                    <a:pt x="0" y="1013558"/>
                  </a:lnTo>
                  <a:lnTo>
                    <a:pt x="3154487" y="1013558"/>
                  </a:lnTo>
                  <a:lnTo>
                    <a:pt x="3154487" y="0"/>
                  </a:lnTo>
                  <a:close/>
                </a:path>
              </a:pathLst>
            </a:custGeom>
            <a:solidFill>
              <a:srgbClr val="231F20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1013320" y="1257358"/>
              <a:ext cx="1249045" cy="170815"/>
            </a:xfrm>
            <a:custGeom>
              <a:avLst/>
              <a:gdLst/>
              <a:ahLst/>
              <a:cxnLst/>
              <a:rect l="l" t="t" r="r" b="b"/>
              <a:pathLst>
                <a:path w="1249045" h="170815">
                  <a:moveTo>
                    <a:pt x="1215191" y="0"/>
                  </a:moveTo>
                  <a:lnTo>
                    <a:pt x="33433" y="0"/>
                  </a:lnTo>
                  <a:lnTo>
                    <a:pt x="20418" y="2626"/>
                  </a:lnTo>
                  <a:lnTo>
                    <a:pt x="9791" y="9791"/>
                  </a:lnTo>
                  <a:lnTo>
                    <a:pt x="2626" y="20418"/>
                  </a:lnTo>
                  <a:lnTo>
                    <a:pt x="0" y="33433"/>
                  </a:lnTo>
                  <a:lnTo>
                    <a:pt x="0" y="137067"/>
                  </a:lnTo>
                  <a:lnTo>
                    <a:pt x="2626" y="150082"/>
                  </a:lnTo>
                  <a:lnTo>
                    <a:pt x="9791" y="160709"/>
                  </a:lnTo>
                  <a:lnTo>
                    <a:pt x="20418" y="167874"/>
                  </a:lnTo>
                  <a:lnTo>
                    <a:pt x="33433" y="170501"/>
                  </a:lnTo>
                  <a:lnTo>
                    <a:pt x="1215191" y="170501"/>
                  </a:lnTo>
                  <a:lnTo>
                    <a:pt x="1228199" y="167874"/>
                  </a:lnTo>
                  <a:lnTo>
                    <a:pt x="1238822" y="160709"/>
                  </a:lnTo>
                  <a:lnTo>
                    <a:pt x="1245985" y="150082"/>
                  </a:lnTo>
                  <a:lnTo>
                    <a:pt x="1248612" y="137067"/>
                  </a:lnTo>
                  <a:lnTo>
                    <a:pt x="1248612" y="33433"/>
                  </a:lnTo>
                  <a:lnTo>
                    <a:pt x="1245985" y="20418"/>
                  </a:lnTo>
                  <a:lnTo>
                    <a:pt x="1238822" y="9791"/>
                  </a:lnTo>
                  <a:lnTo>
                    <a:pt x="1228199" y="2626"/>
                  </a:lnTo>
                  <a:lnTo>
                    <a:pt x="1215191" y="0"/>
                  </a:lnTo>
                  <a:close/>
                </a:path>
              </a:pathLst>
            </a:custGeom>
            <a:solidFill>
              <a:srgbClr val="A066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55213" y="1296102"/>
              <a:ext cx="193825" cy="9343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370954" y="1297407"/>
              <a:ext cx="80705" cy="90821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1479797" y="1297583"/>
              <a:ext cx="154305" cy="90805"/>
            </a:xfrm>
            <a:custGeom>
              <a:avLst/>
              <a:gdLst/>
              <a:ahLst/>
              <a:cxnLst/>
              <a:rect l="l" t="t" r="r" b="b"/>
              <a:pathLst>
                <a:path w="154304" h="90805">
                  <a:moveTo>
                    <a:pt x="66294" y="0"/>
                  </a:moveTo>
                  <a:lnTo>
                    <a:pt x="0" y="0"/>
                  </a:lnTo>
                  <a:lnTo>
                    <a:pt x="0" y="13970"/>
                  </a:lnTo>
                  <a:lnTo>
                    <a:pt x="0" y="41910"/>
                  </a:lnTo>
                  <a:lnTo>
                    <a:pt x="0" y="55880"/>
                  </a:lnTo>
                  <a:lnTo>
                    <a:pt x="0" y="90170"/>
                  </a:lnTo>
                  <a:lnTo>
                    <a:pt x="16865" y="90170"/>
                  </a:lnTo>
                  <a:lnTo>
                    <a:pt x="16865" y="55880"/>
                  </a:lnTo>
                  <a:lnTo>
                    <a:pt x="60731" y="55880"/>
                  </a:lnTo>
                  <a:lnTo>
                    <a:pt x="60731" y="41910"/>
                  </a:lnTo>
                  <a:lnTo>
                    <a:pt x="16865" y="41910"/>
                  </a:lnTo>
                  <a:lnTo>
                    <a:pt x="16865" y="13970"/>
                  </a:lnTo>
                  <a:lnTo>
                    <a:pt x="66294" y="13970"/>
                  </a:lnTo>
                  <a:lnTo>
                    <a:pt x="66294" y="0"/>
                  </a:lnTo>
                  <a:close/>
                </a:path>
                <a:path w="154304" h="90805">
                  <a:moveTo>
                    <a:pt x="153746" y="76517"/>
                  </a:moveTo>
                  <a:lnTo>
                    <a:pt x="102489" y="76517"/>
                  </a:lnTo>
                  <a:lnTo>
                    <a:pt x="102489" y="51117"/>
                  </a:lnTo>
                  <a:lnTo>
                    <a:pt x="146342" y="51117"/>
                  </a:lnTo>
                  <a:lnTo>
                    <a:pt x="146342" y="37147"/>
                  </a:lnTo>
                  <a:lnTo>
                    <a:pt x="102489" y="37147"/>
                  </a:lnTo>
                  <a:lnTo>
                    <a:pt x="102489" y="14287"/>
                  </a:lnTo>
                  <a:lnTo>
                    <a:pt x="151930" y="14287"/>
                  </a:lnTo>
                  <a:lnTo>
                    <a:pt x="151930" y="317"/>
                  </a:lnTo>
                  <a:lnTo>
                    <a:pt x="85623" y="317"/>
                  </a:lnTo>
                  <a:lnTo>
                    <a:pt x="85623" y="14287"/>
                  </a:lnTo>
                  <a:lnTo>
                    <a:pt x="85623" y="37147"/>
                  </a:lnTo>
                  <a:lnTo>
                    <a:pt x="85623" y="51117"/>
                  </a:lnTo>
                  <a:lnTo>
                    <a:pt x="85623" y="76517"/>
                  </a:lnTo>
                  <a:lnTo>
                    <a:pt x="85623" y="90487"/>
                  </a:lnTo>
                  <a:lnTo>
                    <a:pt x="153746" y="90487"/>
                  </a:lnTo>
                  <a:lnTo>
                    <a:pt x="153746" y="765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655977" y="1297409"/>
              <a:ext cx="77603" cy="90821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1754955" y="1297900"/>
              <a:ext cx="68580" cy="90170"/>
            </a:xfrm>
            <a:custGeom>
              <a:avLst/>
              <a:gdLst/>
              <a:ahLst/>
              <a:cxnLst/>
              <a:rect l="l" t="t" r="r" b="b"/>
              <a:pathLst>
                <a:path w="68579" h="90169">
                  <a:moveTo>
                    <a:pt x="68122" y="76200"/>
                  </a:moveTo>
                  <a:lnTo>
                    <a:pt x="16865" y="76200"/>
                  </a:lnTo>
                  <a:lnTo>
                    <a:pt x="16865" y="50800"/>
                  </a:lnTo>
                  <a:lnTo>
                    <a:pt x="60731" y="50800"/>
                  </a:lnTo>
                  <a:lnTo>
                    <a:pt x="60731" y="36830"/>
                  </a:lnTo>
                  <a:lnTo>
                    <a:pt x="16865" y="36830"/>
                  </a:lnTo>
                  <a:lnTo>
                    <a:pt x="16865" y="13970"/>
                  </a:lnTo>
                  <a:lnTo>
                    <a:pt x="66306" y="13970"/>
                  </a:lnTo>
                  <a:lnTo>
                    <a:pt x="66306" y="0"/>
                  </a:lnTo>
                  <a:lnTo>
                    <a:pt x="0" y="0"/>
                  </a:lnTo>
                  <a:lnTo>
                    <a:pt x="0" y="13970"/>
                  </a:lnTo>
                  <a:lnTo>
                    <a:pt x="0" y="36830"/>
                  </a:lnTo>
                  <a:lnTo>
                    <a:pt x="0" y="50800"/>
                  </a:lnTo>
                  <a:lnTo>
                    <a:pt x="0" y="76200"/>
                  </a:lnTo>
                  <a:lnTo>
                    <a:pt x="0" y="90170"/>
                  </a:lnTo>
                  <a:lnTo>
                    <a:pt x="68122" y="90170"/>
                  </a:lnTo>
                  <a:lnTo>
                    <a:pt x="68122" y="76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845508" y="1297407"/>
              <a:ext cx="80705" cy="9082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948130" y="1296102"/>
              <a:ext cx="84594" cy="9343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2051907" y="1297900"/>
              <a:ext cx="68580" cy="90170"/>
            </a:xfrm>
            <a:custGeom>
              <a:avLst/>
              <a:gdLst/>
              <a:ahLst/>
              <a:cxnLst/>
              <a:rect l="l" t="t" r="r" b="b"/>
              <a:pathLst>
                <a:path w="68579" h="90169">
                  <a:moveTo>
                    <a:pt x="68122" y="76200"/>
                  </a:moveTo>
                  <a:lnTo>
                    <a:pt x="16865" y="76200"/>
                  </a:lnTo>
                  <a:lnTo>
                    <a:pt x="16865" y="50800"/>
                  </a:lnTo>
                  <a:lnTo>
                    <a:pt x="60731" y="50800"/>
                  </a:lnTo>
                  <a:lnTo>
                    <a:pt x="60731" y="36830"/>
                  </a:lnTo>
                  <a:lnTo>
                    <a:pt x="16865" y="36830"/>
                  </a:lnTo>
                  <a:lnTo>
                    <a:pt x="16865" y="13970"/>
                  </a:lnTo>
                  <a:lnTo>
                    <a:pt x="66306" y="13970"/>
                  </a:lnTo>
                  <a:lnTo>
                    <a:pt x="66306" y="0"/>
                  </a:lnTo>
                  <a:lnTo>
                    <a:pt x="0" y="0"/>
                  </a:lnTo>
                  <a:lnTo>
                    <a:pt x="0" y="13970"/>
                  </a:lnTo>
                  <a:lnTo>
                    <a:pt x="0" y="36830"/>
                  </a:lnTo>
                  <a:lnTo>
                    <a:pt x="0" y="50800"/>
                  </a:lnTo>
                  <a:lnTo>
                    <a:pt x="0" y="76200"/>
                  </a:lnTo>
                  <a:lnTo>
                    <a:pt x="0" y="90170"/>
                  </a:lnTo>
                  <a:lnTo>
                    <a:pt x="68122" y="90170"/>
                  </a:lnTo>
                  <a:lnTo>
                    <a:pt x="68122" y="76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0569128" y="531517"/>
              <a:ext cx="2137410" cy="345440"/>
            </a:xfrm>
            <a:custGeom>
              <a:avLst/>
              <a:gdLst/>
              <a:ahLst/>
              <a:cxnLst/>
              <a:rect l="l" t="t" r="r" b="b"/>
              <a:pathLst>
                <a:path w="2137409" h="345440">
                  <a:moveTo>
                    <a:pt x="179108" y="0"/>
                  </a:moveTo>
                  <a:lnTo>
                    <a:pt x="129960" y="5744"/>
                  </a:lnTo>
                  <a:lnTo>
                    <a:pt x="86745" y="22217"/>
                  </a:lnTo>
                  <a:lnTo>
                    <a:pt x="50803" y="48280"/>
                  </a:lnTo>
                  <a:lnTo>
                    <a:pt x="23471" y="82793"/>
                  </a:lnTo>
                  <a:lnTo>
                    <a:pt x="6091" y="124617"/>
                  </a:lnTo>
                  <a:lnTo>
                    <a:pt x="0" y="172612"/>
                  </a:lnTo>
                  <a:lnTo>
                    <a:pt x="6091" y="220608"/>
                  </a:lnTo>
                  <a:lnTo>
                    <a:pt x="23471" y="262432"/>
                  </a:lnTo>
                  <a:lnTo>
                    <a:pt x="50803" y="296945"/>
                  </a:lnTo>
                  <a:lnTo>
                    <a:pt x="86745" y="323008"/>
                  </a:lnTo>
                  <a:lnTo>
                    <a:pt x="129960" y="339481"/>
                  </a:lnTo>
                  <a:lnTo>
                    <a:pt x="179108" y="345225"/>
                  </a:lnTo>
                  <a:lnTo>
                    <a:pt x="223728" y="340878"/>
                  </a:lnTo>
                  <a:lnTo>
                    <a:pt x="262925" y="328131"/>
                  </a:lnTo>
                  <a:lnTo>
                    <a:pt x="296266" y="307423"/>
                  </a:lnTo>
                  <a:lnTo>
                    <a:pt x="323322" y="279193"/>
                  </a:lnTo>
                  <a:lnTo>
                    <a:pt x="297091" y="255155"/>
                  </a:lnTo>
                  <a:lnTo>
                    <a:pt x="184614" y="255155"/>
                  </a:lnTo>
                  <a:lnTo>
                    <a:pt x="153859" y="249354"/>
                  </a:lnTo>
                  <a:lnTo>
                    <a:pt x="130158" y="232862"/>
                  </a:lnTo>
                  <a:lnTo>
                    <a:pt x="122885" y="220608"/>
                  </a:lnTo>
                  <a:lnTo>
                    <a:pt x="114739" y="206799"/>
                  </a:lnTo>
                  <a:lnTo>
                    <a:pt x="109301" y="172612"/>
                  </a:lnTo>
                  <a:lnTo>
                    <a:pt x="114739" y="138430"/>
                  </a:lnTo>
                  <a:lnTo>
                    <a:pt x="130080" y="112429"/>
                  </a:lnTo>
                  <a:lnTo>
                    <a:pt x="153859" y="95891"/>
                  </a:lnTo>
                  <a:lnTo>
                    <a:pt x="184614" y="90094"/>
                  </a:lnTo>
                  <a:lnTo>
                    <a:pt x="297065" y="90094"/>
                  </a:lnTo>
                  <a:lnTo>
                    <a:pt x="323322" y="66031"/>
                  </a:lnTo>
                  <a:lnTo>
                    <a:pt x="296266" y="37802"/>
                  </a:lnTo>
                  <a:lnTo>
                    <a:pt x="262925" y="17093"/>
                  </a:lnTo>
                  <a:lnTo>
                    <a:pt x="223728" y="4346"/>
                  </a:lnTo>
                  <a:lnTo>
                    <a:pt x="179108" y="0"/>
                  </a:lnTo>
                  <a:close/>
                </a:path>
                <a:path w="2137409" h="345440">
                  <a:moveTo>
                    <a:pt x="570037" y="7545"/>
                  </a:moveTo>
                  <a:lnTo>
                    <a:pt x="463492" y="7545"/>
                  </a:lnTo>
                  <a:lnTo>
                    <a:pt x="322946" y="337680"/>
                  </a:lnTo>
                  <a:lnTo>
                    <a:pt x="433172" y="337680"/>
                  </a:lnTo>
                  <a:lnTo>
                    <a:pt x="454765" y="280136"/>
                  </a:lnTo>
                  <a:lnTo>
                    <a:pt x="686065" y="280136"/>
                  </a:lnTo>
                  <a:lnTo>
                    <a:pt x="651939" y="199961"/>
                  </a:lnTo>
                  <a:lnTo>
                    <a:pt x="484613" y="199961"/>
                  </a:lnTo>
                  <a:lnTo>
                    <a:pt x="515846" y="116960"/>
                  </a:lnTo>
                  <a:lnTo>
                    <a:pt x="616609" y="116960"/>
                  </a:lnTo>
                  <a:lnTo>
                    <a:pt x="570037" y="7545"/>
                  </a:lnTo>
                  <a:close/>
                </a:path>
                <a:path w="2137409" h="345440">
                  <a:moveTo>
                    <a:pt x="686065" y="280136"/>
                  </a:moveTo>
                  <a:lnTo>
                    <a:pt x="576920" y="280136"/>
                  </a:lnTo>
                  <a:lnTo>
                    <a:pt x="598508" y="337680"/>
                  </a:lnTo>
                  <a:lnTo>
                    <a:pt x="710559" y="337680"/>
                  </a:lnTo>
                  <a:lnTo>
                    <a:pt x="686065" y="280136"/>
                  </a:lnTo>
                  <a:close/>
                </a:path>
                <a:path w="2137409" h="345440">
                  <a:moveTo>
                    <a:pt x="254880" y="216472"/>
                  </a:moveTo>
                  <a:lnTo>
                    <a:pt x="240032" y="232862"/>
                  </a:lnTo>
                  <a:lnTo>
                    <a:pt x="223543" y="245009"/>
                  </a:lnTo>
                  <a:lnTo>
                    <a:pt x="205156" y="252559"/>
                  </a:lnTo>
                  <a:lnTo>
                    <a:pt x="184614" y="255155"/>
                  </a:lnTo>
                  <a:lnTo>
                    <a:pt x="297091" y="255155"/>
                  </a:lnTo>
                  <a:lnTo>
                    <a:pt x="254880" y="216472"/>
                  </a:lnTo>
                  <a:close/>
                </a:path>
                <a:path w="2137409" h="345440">
                  <a:moveTo>
                    <a:pt x="616609" y="116960"/>
                  </a:moveTo>
                  <a:lnTo>
                    <a:pt x="515846" y="116960"/>
                  </a:lnTo>
                  <a:lnTo>
                    <a:pt x="547072" y="199961"/>
                  </a:lnTo>
                  <a:lnTo>
                    <a:pt x="651939" y="199961"/>
                  </a:lnTo>
                  <a:lnTo>
                    <a:pt x="616609" y="116960"/>
                  </a:lnTo>
                  <a:close/>
                </a:path>
                <a:path w="2137409" h="345440">
                  <a:moveTo>
                    <a:pt x="297065" y="90094"/>
                  </a:moveTo>
                  <a:lnTo>
                    <a:pt x="184614" y="90094"/>
                  </a:lnTo>
                  <a:lnTo>
                    <a:pt x="205156" y="92686"/>
                  </a:lnTo>
                  <a:lnTo>
                    <a:pt x="223543" y="100227"/>
                  </a:lnTo>
                  <a:lnTo>
                    <a:pt x="240089" y="112429"/>
                  </a:lnTo>
                  <a:lnTo>
                    <a:pt x="254880" y="128752"/>
                  </a:lnTo>
                  <a:lnTo>
                    <a:pt x="297065" y="90094"/>
                  </a:lnTo>
                  <a:close/>
                </a:path>
                <a:path w="2137409" h="345440">
                  <a:moveTo>
                    <a:pt x="886333" y="7545"/>
                  </a:moveTo>
                  <a:lnTo>
                    <a:pt x="731549" y="7545"/>
                  </a:lnTo>
                  <a:lnTo>
                    <a:pt x="731549" y="337680"/>
                  </a:lnTo>
                  <a:lnTo>
                    <a:pt x="839944" y="337680"/>
                  </a:lnTo>
                  <a:lnTo>
                    <a:pt x="839944" y="254672"/>
                  </a:lnTo>
                  <a:lnTo>
                    <a:pt x="984711" y="254672"/>
                  </a:lnTo>
                  <a:lnTo>
                    <a:pt x="972216" y="235817"/>
                  </a:lnTo>
                  <a:lnTo>
                    <a:pt x="997966" y="217744"/>
                  </a:lnTo>
                  <a:lnTo>
                    <a:pt x="1016994" y="194191"/>
                  </a:lnTo>
                  <a:lnTo>
                    <a:pt x="1026642" y="170727"/>
                  </a:lnTo>
                  <a:lnTo>
                    <a:pt x="839944" y="170727"/>
                  </a:lnTo>
                  <a:lnTo>
                    <a:pt x="839944" y="93380"/>
                  </a:lnTo>
                  <a:lnTo>
                    <a:pt x="1026759" y="93380"/>
                  </a:lnTo>
                  <a:lnTo>
                    <a:pt x="1026192" y="89771"/>
                  </a:lnTo>
                  <a:lnTo>
                    <a:pt x="1007054" y="55223"/>
                  </a:lnTo>
                  <a:lnTo>
                    <a:pt x="976586" y="29369"/>
                  </a:lnTo>
                  <a:lnTo>
                    <a:pt x="935956" y="13160"/>
                  </a:lnTo>
                  <a:lnTo>
                    <a:pt x="886333" y="7545"/>
                  </a:lnTo>
                  <a:close/>
                </a:path>
                <a:path w="2137409" h="345440">
                  <a:moveTo>
                    <a:pt x="984711" y="254672"/>
                  </a:moveTo>
                  <a:lnTo>
                    <a:pt x="869339" y="254672"/>
                  </a:lnTo>
                  <a:lnTo>
                    <a:pt x="924001" y="337680"/>
                  </a:lnTo>
                  <a:lnTo>
                    <a:pt x="1039721" y="337680"/>
                  </a:lnTo>
                  <a:lnTo>
                    <a:pt x="984711" y="254672"/>
                  </a:lnTo>
                  <a:close/>
                </a:path>
                <a:path w="2137409" h="345440">
                  <a:moveTo>
                    <a:pt x="1026759" y="93380"/>
                  </a:moveTo>
                  <a:lnTo>
                    <a:pt x="879431" y="93380"/>
                  </a:lnTo>
                  <a:lnTo>
                    <a:pt x="898919" y="96041"/>
                  </a:lnTo>
                  <a:lnTo>
                    <a:pt x="912678" y="103700"/>
                  </a:lnTo>
                  <a:lnTo>
                    <a:pt x="920839" y="115870"/>
                  </a:lnTo>
                  <a:lnTo>
                    <a:pt x="923530" y="132063"/>
                  </a:lnTo>
                  <a:lnTo>
                    <a:pt x="920839" y="148245"/>
                  </a:lnTo>
                  <a:lnTo>
                    <a:pt x="912678" y="160410"/>
                  </a:lnTo>
                  <a:lnTo>
                    <a:pt x="898919" y="168066"/>
                  </a:lnTo>
                  <a:lnTo>
                    <a:pt x="879431" y="170727"/>
                  </a:lnTo>
                  <a:lnTo>
                    <a:pt x="1026642" y="170727"/>
                  </a:lnTo>
                  <a:lnTo>
                    <a:pt x="1028786" y="165513"/>
                  </a:lnTo>
                  <a:lnTo>
                    <a:pt x="1032831" y="132063"/>
                  </a:lnTo>
                  <a:lnTo>
                    <a:pt x="1026759" y="93380"/>
                  </a:lnTo>
                  <a:close/>
                </a:path>
                <a:path w="2137409" h="345440">
                  <a:moveTo>
                    <a:pt x="1248916" y="7545"/>
                  </a:moveTo>
                  <a:lnTo>
                    <a:pt x="1077156" y="7545"/>
                  </a:lnTo>
                  <a:lnTo>
                    <a:pt x="1077156" y="337680"/>
                  </a:lnTo>
                  <a:lnTo>
                    <a:pt x="1258108" y="337680"/>
                  </a:lnTo>
                  <a:lnTo>
                    <a:pt x="1316742" y="331548"/>
                  </a:lnTo>
                  <a:lnTo>
                    <a:pt x="1359315" y="313744"/>
                  </a:lnTo>
                  <a:lnTo>
                    <a:pt x="1385268" y="285151"/>
                  </a:lnTo>
                  <a:lnTo>
                    <a:pt x="1391030" y="259873"/>
                  </a:lnTo>
                  <a:lnTo>
                    <a:pt x="1183696" y="259873"/>
                  </a:lnTo>
                  <a:lnTo>
                    <a:pt x="1183696" y="207978"/>
                  </a:lnTo>
                  <a:lnTo>
                    <a:pt x="1384187" y="207978"/>
                  </a:lnTo>
                  <a:lnTo>
                    <a:pt x="1378317" y="196485"/>
                  </a:lnTo>
                  <a:lnTo>
                    <a:pt x="1359560" y="178276"/>
                  </a:lnTo>
                  <a:lnTo>
                    <a:pt x="1334340" y="165061"/>
                  </a:lnTo>
                  <a:lnTo>
                    <a:pt x="1353699" y="151885"/>
                  </a:lnTo>
                  <a:lnTo>
                    <a:pt x="1367634" y="135301"/>
                  </a:lnTo>
                  <a:lnTo>
                    <a:pt x="1368017" y="134413"/>
                  </a:lnTo>
                  <a:lnTo>
                    <a:pt x="1183696" y="134413"/>
                  </a:lnTo>
                  <a:lnTo>
                    <a:pt x="1183696" y="85375"/>
                  </a:lnTo>
                  <a:lnTo>
                    <a:pt x="1376963" y="85375"/>
                  </a:lnTo>
                  <a:lnTo>
                    <a:pt x="1371044" y="59276"/>
                  </a:lnTo>
                  <a:lnTo>
                    <a:pt x="1347143" y="31951"/>
                  </a:lnTo>
                  <a:lnTo>
                    <a:pt x="1306621" y="14000"/>
                  </a:lnTo>
                  <a:lnTo>
                    <a:pt x="1248916" y="7545"/>
                  </a:lnTo>
                  <a:close/>
                </a:path>
                <a:path w="2137409" h="345440">
                  <a:moveTo>
                    <a:pt x="1384187" y="207978"/>
                  </a:moveTo>
                  <a:lnTo>
                    <a:pt x="1248916" y="207978"/>
                  </a:lnTo>
                  <a:lnTo>
                    <a:pt x="1264596" y="209646"/>
                  </a:lnTo>
                  <a:lnTo>
                    <a:pt x="1275793" y="214588"/>
                  </a:lnTo>
                  <a:lnTo>
                    <a:pt x="1282509" y="222712"/>
                  </a:lnTo>
                  <a:lnTo>
                    <a:pt x="1284748" y="233926"/>
                  </a:lnTo>
                  <a:lnTo>
                    <a:pt x="1282509" y="245142"/>
                  </a:lnTo>
                  <a:lnTo>
                    <a:pt x="1275793" y="253265"/>
                  </a:lnTo>
                  <a:lnTo>
                    <a:pt x="1264596" y="258206"/>
                  </a:lnTo>
                  <a:lnTo>
                    <a:pt x="1248916" y="259873"/>
                  </a:lnTo>
                  <a:lnTo>
                    <a:pt x="1391030" y="259873"/>
                  </a:lnTo>
                  <a:lnTo>
                    <a:pt x="1394043" y="246655"/>
                  </a:lnTo>
                  <a:lnTo>
                    <a:pt x="1390011" y="219381"/>
                  </a:lnTo>
                  <a:lnTo>
                    <a:pt x="1384187" y="207978"/>
                  </a:lnTo>
                  <a:close/>
                </a:path>
                <a:path w="2137409" h="345440">
                  <a:moveTo>
                    <a:pt x="1376963" y="85375"/>
                  </a:moveTo>
                  <a:lnTo>
                    <a:pt x="1234225" y="85375"/>
                  </a:lnTo>
                  <a:lnTo>
                    <a:pt x="1250020" y="86950"/>
                  </a:lnTo>
                  <a:lnTo>
                    <a:pt x="1261036" y="91618"/>
                  </a:lnTo>
                  <a:lnTo>
                    <a:pt x="1267488" y="99294"/>
                  </a:lnTo>
                  <a:lnTo>
                    <a:pt x="1269591" y="109891"/>
                  </a:lnTo>
                  <a:lnTo>
                    <a:pt x="1267488" y="120484"/>
                  </a:lnTo>
                  <a:lnTo>
                    <a:pt x="1261036" y="128162"/>
                  </a:lnTo>
                  <a:lnTo>
                    <a:pt x="1250020" y="132835"/>
                  </a:lnTo>
                  <a:lnTo>
                    <a:pt x="1234225" y="134413"/>
                  </a:lnTo>
                  <a:lnTo>
                    <a:pt x="1368017" y="134413"/>
                  </a:lnTo>
                  <a:lnTo>
                    <a:pt x="1376058" y="115795"/>
                  </a:lnTo>
                  <a:lnTo>
                    <a:pt x="1378886" y="93852"/>
                  </a:lnTo>
                  <a:lnTo>
                    <a:pt x="1376963" y="85375"/>
                  </a:lnTo>
                  <a:close/>
                </a:path>
                <a:path w="2137409" h="345440">
                  <a:moveTo>
                    <a:pt x="1597506" y="0"/>
                  </a:moveTo>
                  <a:lnTo>
                    <a:pt x="1547706" y="5843"/>
                  </a:lnTo>
                  <a:lnTo>
                    <a:pt x="1503928" y="22534"/>
                  </a:lnTo>
                  <a:lnTo>
                    <a:pt x="1467525" y="48814"/>
                  </a:lnTo>
                  <a:lnTo>
                    <a:pt x="1439848" y="83426"/>
                  </a:lnTo>
                  <a:lnTo>
                    <a:pt x="1422250" y="125112"/>
                  </a:lnTo>
                  <a:lnTo>
                    <a:pt x="1416083" y="172612"/>
                  </a:lnTo>
                  <a:lnTo>
                    <a:pt x="1422250" y="220115"/>
                  </a:lnTo>
                  <a:lnTo>
                    <a:pt x="1439848" y="261801"/>
                  </a:lnTo>
                  <a:lnTo>
                    <a:pt x="1467525" y="296413"/>
                  </a:lnTo>
                  <a:lnTo>
                    <a:pt x="1503928" y="322692"/>
                  </a:lnTo>
                  <a:lnTo>
                    <a:pt x="1547706" y="339382"/>
                  </a:lnTo>
                  <a:lnTo>
                    <a:pt x="1597506" y="345225"/>
                  </a:lnTo>
                  <a:lnTo>
                    <a:pt x="1647299" y="339382"/>
                  </a:lnTo>
                  <a:lnTo>
                    <a:pt x="1691073" y="322692"/>
                  </a:lnTo>
                  <a:lnTo>
                    <a:pt x="1727475" y="296413"/>
                  </a:lnTo>
                  <a:lnTo>
                    <a:pt x="1755152" y="261801"/>
                  </a:lnTo>
                  <a:lnTo>
                    <a:pt x="1757958" y="255155"/>
                  </a:lnTo>
                  <a:lnTo>
                    <a:pt x="1597506" y="255155"/>
                  </a:lnTo>
                  <a:lnTo>
                    <a:pt x="1569381" y="249487"/>
                  </a:lnTo>
                  <a:lnTo>
                    <a:pt x="1546467" y="233161"/>
                  </a:lnTo>
                  <a:lnTo>
                    <a:pt x="1531044" y="207196"/>
                  </a:lnTo>
                  <a:lnTo>
                    <a:pt x="1525396" y="172612"/>
                  </a:lnTo>
                  <a:lnTo>
                    <a:pt x="1531044" y="138029"/>
                  </a:lnTo>
                  <a:lnTo>
                    <a:pt x="1546467" y="112074"/>
                  </a:lnTo>
                  <a:lnTo>
                    <a:pt x="1569381" y="95757"/>
                  </a:lnTo>
                  <a:lnTo>
                    <a:pt x="1597506" y="90094"/>
                  </a:lnTo>
                  <a:lnTo>
                    <a:pt x="1757967" y="90094"/>
                  </a:lnTo>
                  <a:lnTo>
                    <a:pt x="1755152" y="83426"/>
                  </a:lnTo>
                  <a:lnTo>
                    <a:pt x="1727475" y="48814"/>
                  </a:lnTo>
                  <a:lnTo>
                    <a:pt x="1691073" y="22534"/>
                  </a:lnTo>
                  <a:lnTo>
                    <a:pt x="1647299" y="5843"/>
                  </a:lnTo>
                  <a:lnTo>
                    <a:pt x="1597506" y="0"/>
                  </a:lnTo>
                  <a:close/>
                </a:path>
                <a:path w="2137409" h="345440">
                  <a:moveTo>
                    <a:pt x="1757967" y="90094"/>
                  </a:moveTo>
                  <a:lnTo>
                    <a:pt x="1597506" y="90094"/>
                  </a:lnTo>
                  <a:lnTo>
                    <a:pt x="1625628" y="95757"/>
                  </a:lnTo>
                  <a:lnTo>
                    <a:pt x="1648537" y="112074"/>
                  </a:lnTo>
                  <a:lnTo>
                    <a:pt x="1663953" y="138029"/>
                  </a:lnTo>
                  <a:lnTo>
                    <a:pt x="1669598" y="172612"/>
                  </a:lnTo>
                  <a:lnTo>
                    <a:pt x="1663953" y="207196"/>
                  </a:lnTo>
                  <a:lnTo>
                    <a:pt x="1648537" y="233161"/>
                  </a:lnTo>
                  <a:lnTo>
                    <a:pt x="1625628" y="249487"/>
                  </a:lnTo>
                  <a:lnTo>
                    <a:pt x="1597506" y="255155"/>
                  </a:lnTo>
                  <a:lnTo>
                    <a:pt x="1757958" y="255155"/>
                  </a:lnTo>
                  <a:lnTo>
                    <a:pt x="1772750" y="220115"/>
                  </a:lnTo>
                  <a:lnTo>
                    <a:pt x="1778917" y="172612"/>
                  </a:lnTo>
                  <a:lnTo>
                    <a:pt x="1772750" y="125112"/>
                  </a:lnTo>
                  <a:lnTo>
                    <a:pt x="1757967" y="90094"/>
                  </a:lnTo>
                  <a:close/>
                </a:path>
                <a:path w="2137409" h="345440">
                  <a:moveTo>
                    <a:pt x="1909203" y="7545"/>
                  </a:moveTo>
                  <a:lnTo>
                    <a:pt x="1820111" y="7545"/>
                  </a:lnTo>
                  <a:lnTo>
                    <a:pt x="1820111" y="337680"/>
                  </a:lnTo>
                  <a:lnTo>
                    <a:pt x="1925738" y="337680"/>
                  </a:lnTo>
                  <a:lnTo>
                    <a:pt x="1925738" y="187710"/>
                  </a:lnTo>
                  <a:lnTo>
                    <a:pt x="2136997" y="187710"/>
                  </a:lnTo>
                  <a:lnTo>
                    <a:pt x="2136997" y="157527"/>
                  </a:lnTo>
                  <a:lnTo>
                    <a:pt x="2031370" y="157527"/>
                  </a:lnTo>
                  <a:lnTo>
                    <a:pt x="1909203" y="7545"/>
                  </a:lnTo>
                  <a:close/>
                </a:path>
                <a:path w="2137409" h="345440">
                  <a:moveTo>
                    <a:pt x="2136997" y="187710"/>
                  </a:moveTo>
                  <a:lnTo>
                    <a:pt x="1925738" y="187710"/>
                  </a:lnTo>
                  <a:lnTo>
                    <a:pt x="2047905" y="337680"/>
                  </a:lnTo>
                  <a:lnTo>
                    <a:pt x="2136997" y="337680"/>
                  </a:lnTo>
                  <a:lnTo>
                    <a:pt x="2136997" y="187710"/>
                  </a:lnTo>
                  <a:close/>
                </a:path>
                <a:path w="2137409" h="345440">
                  <a:moveTo>
                    <a:pt x="2136997" y="7545"/>
                  </a:moveTo>
                  <a:lnTo>
                    <a:pt x="2031370" y="7545"/>
                  </a:lnTo>
                  <a:lnTo>
                    <a:pt x="2031370" y="157527"/>
                  </a:lnTo>
                  <a:lnTo>
                    <a:pt x="2136997" y="157527"/>
                  </a:lnTo>
                  <a:lnTo>
                    <a:pt x="2136997" y="7545"/>
                  </a:lnTo>
                  <a:close/>
                </a:path>
              </a:pathLst>
            </a:custGeom>
            <a:solidFill>
              <a:srgbClr val="A066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117688" y="977973"/>
              <a:ext cx="409191" cy="18994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546320" y="982119"/>
              <a:ext cx="355491" cy="18210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923314" y="982115"/>
              <a:ext cx="176979" cy="18580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138930" y="982118"/>
              <a:ext cx="174121" cy="181649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1341811" y="981696"/>
              <a:ext cx="151130" cy="181610"/>
            </a:xfrm>
            <a:custGeom>
              <a:avLst/>
              <a:gdLst/>
              <a:ahLst/>
              <a:cxnLst/>
              <a:rect l="l" t="t" r="r" b="b"/>
              <a:pathLst>
                <a:path w="151129" h="181609">
                  <a:moveTo>
                    <a:pt x="151028" y="135890"/>
                  </a:moveTo>
                  <a:lnTo>
                    <a:pt x="60210" y="135890"/>
                  </a:lnTo>
                  <a:lnTo>
                    <a:pt x="60210" y="111760"/>
                  </a:lnTo>
                  <a:lnTo>
                    <a:pt x="137020" y="111760"/>
                  </a:lnTo>
                  <a:lnTo>
                    <a:pt x="137020" y="67310"/>
                  </a:lnTo>
                  <a:lnTo>
                    <a:pt x="60210" y="67310"/>
                  </a:lnTo>
                  <a:lnTo>
                    <a:pt x="60210" y="46990"/>
                  </a:lnTo>
                  <a:lnTo>
                    <a:pt x="147662" y="46990"/>
                  </a:lnTo>
                  <a:lnTo>
                    <a:pt x="147662" y="0"/>
                  </a:lnTo>
                  <a:lnTo>
                    <a:pt x="0" y="0"/>
                  </a:lnTo>
                  <a:lnTo>
                    <a:pt x="0" y="46990"/>
                  </a:lnTo>
                  <a:lnTo>
                    <a:pt x="0" y="67310"/>
                  </a:lnTo>
                  <a:lnTo>
                    <a:pt x="0" y="111760"/>
                  </a:lnTo>
                  <a:lnTo>
                    <a:pt x="0" y="135890"/>
                  </a:lnTo>
                  <a:lnTo>
                    <a:pt x="0" y="181610"/>
                  </a:lnTo>
                  <a:lnTo>
                    <a:pt x="151028" y="181610"/>
                  </a:lnTo>
                  <a:lnTo>
                    <a:pt x="151028" y="135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568076" y="980816"/>
              <a:ext cx="157521" cy="185813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742724" y="977975"/>
              <a:ext cx="7414895" cy="18551525"/>
            </a:xfrm>
            <a:custGeom>
              <a:avLst/>
              <a:gdLst/>
              <a:ahLst/>
              <a:cxnLst/>
              <a:rect l="l" t="t" r="r" b="b"/>
              <a:pathLst>
                <a:path w="7414894" h="18551525">
                  <a:moveTo>
                    <a:pt x="134302" y="18502567"/>
                  </a:moveTo>
                  <a:lnTo>
                    <a:pt x="52451" y="18502567"/>
                  </a:lnTo>
                  <a:lnTo>
                    <a:pt x="52451" y="18339893"/>
                  </a:lnTo>
                  <a:lnTo>
                    <a:pt x="128981" y="18339893"/>
                  </a:lnTo>
                  <a:lnTo>
                    <a:pt x="128981" y="18296306"/>
                  </a:lnTo>
                  <a:lnTo>
                    <a:pt x="52451" y="18296306"/>
                  </a:lnTo>
                  <a:lnTo>
                    <a:pt x="52451" y="18143766"/>
                  </a:lnTo>
                  <a:lnTo>
                    <a:pt x="133286" y="18143766"/>
                  </a:lnTo>
                  <a:lnTo>
                    <a:pt x="133286" y="18100180"/>
                  </a:lnTo>
                  <a:lnTo>
                    <a:pt x="0" y="18100180"/>
                  </a:lnTo>
                  <a:lnTo>
                    <a:pt x="0" y="18546153"/>
                  </a:lnTo>
                  <a:lnTo>
                    <a:pt x="134302" y="18546153"/>
                  </a:lnTo>
                  <a:lnTo>
                    <a:pt x="134302" y="18502567"/>
                  </a:lnTo>
                  <a:close/>
                </a:path>
                <a:path w="7414894" h="18551525">
                  <a:moveTo>
                    <a:pt x="442671" y="18546153"/>
                  </a:moveTo>
                  <a:lnTo>
                    <a:pt x="428599" y="18461012"/>
                  </a:lnTo>
                  <a:lnTo>
                    <a:pt x="421563" y="18418442"/>
                  </a:lnTo>
                  <a:lnTo>
                    <a:pt x="382587" y="18182781"/>
                  </a:lnTo>
                  <a:lnTo>
                    <a:pt x="374002" y="18130851"/>
                  </a:lnTo>
                  <a:lnTo>
                    <a:pt x="374002" y="18418442"/>
                  </a:lnTo>
                  <a:lnTo>
                    <a:pt x="305587" y="18418442"/>
                  </a:lnTo>
                  <a:lnTo>
                    <a:pt x="338023" y="18182781"/>
                  </a:lnTo>
                  <a:lnTo>
                    <a:pt x="338785" y="18182781"/>
                  </a:lnTo>
                  <a:lnTo>
                    <a:pt x="374002" y="18418442"/>
                  </a:lnTo>
                  <a:lnTo>
                    <a:pt x="374002" y="18130851"/>
                  </a:lnTo>
                  <a:lnTo>
                    <a:pt x="368935" y="18100180"/>
                  </a:lnTo>
                  <a:lnTo>
                    <a:pt x="305841" y="18100180"/>
                  </a:lnTo>
                  <a:lnTo>
                    <a:pt x="238188" y="18546153"/>
                  </a:lnTo>
                  <a:lnTo>
                    <a:pt x="288099" y="18546153"/>
                  </a:lnTo>
                  <a:lnTo>
                    <a:pt x="299758" y="18461012"/>
                  </a:lnTo>
                  <a:lnTo>
                    <a:pt x="380593" y="18461012"/>
                  </a:lnTo>
                  <a:lnTo>
                    <a:pt x="393255" y="18546153"/>
                  </a:lnTo>
                  <a:lnTo>
                    <a:pt x="442671" y="18546153"/>
                  </a:lnTo>
                  <a:close/>
                </a:path>
                <a:path w="7414894" h="18551525">
                  <a:moveTo>
                    <a:pt x="716051" y="18261851"/>
                  </a:moveTo>
                  <a:lnTo>
                    <a:pt x="715721" y="18207749"/>
                  </a:lnTo>
                  <a:lnTo>
                    <a:pt x="710831" y="18158714"/>
                  </a:lnTo>
                  <a:lnTo>
                    <a:pt x="705459" y="18140210"/>
                  </a:lnTo>
                  <a:lnTo>
                    <a:pt x="702183" y="18132362"/>
                  </a:lnTo>
                  <a:lnTo>
                    <a:pt x="663282" y="18099202"/>
                  </a:lnTo>
                  <a:lnTo>
                    <a:pt x="628129" y="18094859"/>
                  </a:lnTo>
                  <a:lnTo>
                    <a:pt x="617448" y="18095545"/>
                  </a:lnTo>
                  <a:lnTo>
                    <a:pt x="567690" y="18120805"/>
                  </a:lnTo>
                  <a:lnTo>
                    <a:pt x="544372" y="18181866"/>
                  </a:lnTo>
                  <a:lnTo>
                    <a:pt x="541464" y="18226367"/>
                  </a:lnTo>
                  <a:lnTo>
                    <a:pt x="541464" y="18413375"/>
                  </a:lnTo>
                  <a:lnTo>
                    <a:pt x="546531" y="18475173"/>
                  </a:lnTo>
                  <a:lnTo>
                    <a:pt x="561733" y="18517642"/>
                  </a:lnTo>
                  <a:lnTo>
                    <a:pt x="604469" y="18548401"/>
                  </a:lnTo>
                  <a:lnTo>
                    <a:pt x="624192" y="18550459"/>
                  </a:lnTo>
                  <a:lnTo>
                    <a:pt x="643585" y="18548033"/>
                  </a:lnTo>
                  <a:lnTo>
                    <a:pt x="659574" y="18540768"/>
                  </a:lnTo>
                  <a:lnTo>
                    <a:pt x="672160" y="18528653"/>
                  </a:lnTo>
                  <a:lnTo>
                    <a:pt x="681342" y="18511685"/>
                  </a:lnTo>
                  <a:lnTo>
                    <a:pt x="688428" y="18546153"/>
                  </a:lnTo>
                  <a:lnTo>
                    <a:pt x="716051" y="18546153"/>
                  </a:lnTo>
                  <a:lnTo>
                    <a:pt x="716051" y="18511685"/>
                  </a:lnTo>
                  <a:lnTo>
                    <a:pt x="716051" y="18506872"/>
                  </a:lnTo>
                  <a:lnTo>
                    <a:pt x="716051" y="18312016"/>
                  </a:lnTo>
                  <a:lnTo>
                    <a:pt x="631672" y="18312016"/>
                  </a:lnTo>
                  <a:lnTo>
                    <a:pt x="631672" y="18352554"/>
                  </a:lnTo>
                  <a:lnTo>
                    <a:pt x="667905" y="18352554"/>
                  </a:lnTo>
                  <a:lnTo>
                    <a:pt x="667854" y="18413375"/>
                  </a:lnTo>
                  <a:lnTo>
                    <a:pt x="665911" y="18455882"/>
                  </a:lnTo>
                  <a:lnTo>
                    <a:pt x="655078" y="18494756"/>
                  </a:lnTo>
                  <a:lnTo>
                    <a:pt x="640181" y="18505577"/>
                  </a:lnTo>
                  <a:lnTo>
                    <a:pt x="639965" y="18505577"/>
                  </a:lnTo>
                  <a:lnTo>
                    <a:pt x="630275" y="18506872"/>
                  </a:lnTo>
                  <a:lnTo>
                    <a:pt x="598055" y="18473484"/>
                  </a:lnTo>
                  <a:lnTo>
                    <a:pt x="593953" y="18413375"/>
                  </a:lnTo>
                  <a:lnTo>
                    <a:pt x="593915" y="18224081"/>
                  </a:lnTo>
                  <a:lnTo>
                    <a:pt x="594309" y="18207749"/>
                  </a:lnTo>
                  <a:lnTo>
                    <a:pt x="594410" y="18203812"/>
                  </a:lnTo>
                  <a:lnTo>
                    <a:pt x="594436" y="18202428"/>
                  </a:lnTo>
                  <a:lnTo>
                    <a:pt x="602284" y="18158714"/>
                  </a:lnTo>
                  <a:lnTo>
                    <a:pt x="631037" y="18140210"/>
                  </a:lnTo>
                  <a:lnTo>
                    <a:pt x="640397" y="18141138"/>
                  </a:lnTo>
                  <a:lnTo>
                    <a:pt x="663638" y="18174488"/>
                  </a:lnTo>
                  <a:lnTo>
                    <a:pt x="665378" y="18261851"/>
                  </a:lnTo>
                  <a:lnTo>
                    <a:pt x="716051" y="18261851"/>
                  </a:lnTo>
                  <a:close/>
                </a:path>
                <a:path w="7414894" h="18551525">
                  <a:moveTo>
                    <a:pt x="967536" y="18502567"/>
                  </a:moveTo>
                  <a:lnTo>
                    <a:pt x="885685" y="18502567"/>
                  </a:lnTo>
                  <a:lnTo>
                    <a:pt x="885685" y="18339893"/>
                  </a:lnTo>
                  <a:lnTo>
                    <a:pt x="962215" y="18339893"/>
                  </a:lnTo>
                  <a:lnTo>
                    <a:pt x="962215" y="18296306"/>
                  </a:lnTo>
                  <a:lnTo>
                    <a:pt x="885685" y="18296306"/>
                  </a:lnTo>
                  <a:lnTo>
                    <a:pt x="885685" y="18143766"/>
                  </a:lnTo>
                  <a:lnTo>
                    <a:pt x="966520" y="18143766"/>
                  </a:lnTo>
                  <a:lnTo>
                    <a:pt x="966520" y="18100180"/>
                  </a:lnTo>
                  <a:lnTo>
                    <a:pt x="833234" y="18100180"/>
                  </a:lnTo>
                  <a:lnTo>
                    <a:pt x="833234" y="18546153"/>
                  </a:lnTo>
                  <a:lnTo>
                    <a:pt x="967536" y="18546153"/>
                  </a:lnTo>
                  <a:lnTo>
                    <a:pt x="967536" y="18502567"/>
                  </a:lnTo>
                  <a:close/>
                </a:path>
                <a:path w="7414894" h="18551525">
                  <a:moveTo>
                    <a:pt x="1249591" y="18261851"/>
                  </a:moveTo>
                  <a:lnTo>
                    <a:pt x="1249260" y="18207749"/>
                  </a:lnTo>
                  <a:lnTo>
                    <a:pt x="1244371" y="18158714"/>
                  </a:lnTo>
                  <a:lnTo>
                    <a:pt x="1229029" y="18121592"/>
                  </a:lnTo>
                  <a:lnTo>
                    <a:pt x="1196835" y="18099202"/>
                  </a:lnTo>
                  <a:lnTo>
                    <a:pt x="1161669" y="18094859"/>
                  </a:lnTo>
                  <a:lnTo>
                    <a:pt x="1151001" y="18095545"/>
                  </a:lnTo>
                  <a:lnTo>
                    <a:pt x="1101242" y="18120805"/>
                  </a:lnTo>
                  <a:lnTo>
                    <a:pt x="1077925" y="18181866"/>
                  </a:lnTo>
                  <a:lnTo>
                    <a:pt x="1075004" y="18226367"/>
                  </a:lnTo>
                  <a:lnTo>
                    <a:pt x="1075004" y="18413375"/>
                  </a:lnTo>
                  <a:lnTo>
                    <a:pt x="1080071" y="18475173"/>
                  </a:lnTo>
                  <a:lnTo>
                    <a:pt x="1095286" y="18517642"/>
                  </a:lnTo>
                  <a:lnTo>
                    <a:pt x="1138021" y="18548401"/>
                  </a:lnTo>
                  <a:lnTo>
                    <a:pt x="1157744" y="18550459"/>
                  </a:lnTo>
                  <a:lnTo>
                    <a:pt x="1177137" y="18548033"/>
                  </a:lnTo>
                  <a:lnTo>
                    <a:pt x="1193126" y="18540768"/>
                  </a:lnTo>
                  <a:lnTo>
                    <a:pt x="1205699" y="18528653"/>
                  </a:lnTo>
                  <a:lnTo>
                    <a:pt x="1214882" y="18511685"/>
                  </a:lnTo>
                  <a:lnTo>
                    <a:pt x="1221981" y="18546153"/>
                  </a:lnTo>
                  <a:lnTo>
                    <a:pt x="1249591" y="18546153"/>
                  </a:lnTo>
                  <a:lnTo>
                    <a:pt x="1249591" y="18511685"/>
                  </a:lnTo>
                  <a:lnTo>
                    <a:pt x="1249591" y="18506872"/>
                  </a:lnTo>
                  <a:lnTo>
                    <a:pt x="1249591" y="18312016"/>
                  </a:lnTo>
                  <a:lnTo>
                    <a:pt x="1165212" y="18312016"/>
                  </a:lnTo>
                  <a:lnTo>
                    <a:pt x="1165212" y="18352554"/>
                  </a:lnTo>
                  <a:lnTo>
                    <a:pt x="1201458" y="18352554"/>
                  </a:lnTo>
                  <a:lnTo>
                    <a:pt x="1201394" y="18413375"/>
                  </a:lnTo>
                  <a:lnTo>
                    <a:pt x="1199451" y="18455882"/>
                  </a:lnTo>
                  <a:lnTo>
                    <a:pt x="1188631" y="18494756"/>
                  </a:lnTo>
                  <a:lnTo>
                    <a:pt x="1173721" y="18505577"/>
                  </a:lnTo>
                  <a:lnTo>
                    <a:pt x="1173505" y="18505577"/>
                  </a:lnTo>
                  <a:lnTo>
                    <a:pt x="1163828" y="18506872"/>
                  </a:lnTo>
                  <a:lnTo>
                    <a:pt x="1131595" y="18473484"/>
                  </a:lnTo>
                  <a:lnTo>
                    <a:pt x="1127493" y="18413375"/>
                  </a:lnTo>
                  <a:lnTo>
                    <a:pt x="1127467" y="18224081"/>
                  </a:lnTo>
                  <a:lnTo>
                    <a:pt x="1127861" y="18207749"/>
                  </a:lnTo>
                  <a:lnTo>
                    <a:pt x="1127950" y="18203812"/>
                  </a:lnTo>
                  <a:lnTo>
                    <a:pt x="1135824" y="18158714"/>
                  </a:lnTo>
                  <a:lnTo>
                    <a:pt x="1164577" y="18140210"/>
                  </a:lnTo>
                  <a:lnTo>
                    <a:pt x="1173949" y="18141138"/>
                  </a:lnTo>
                  <a:lnTo>
                    <a:pt x="1197178" y="18174488"/>
                  </a:lnTo>
                  <a:lnTo>
                    <a:pt x="1198918" y="18261851"/>
                  </a:lnTo>
                  <a:lnTo>
                    <a:pt x="1249591" y="18261851"/>
                  </a:lnTo>
                  <a:close/>
                </a:path>
                <a:path w="7414894" h="18551525">
                  <a:moveTo>
                    <a:pt x="1501076" y="18502567"/>
                  </a:moveTo>
                  <a:lnTo>
                    <a:pt x="1419237" y="18502567"/>
                  </a:lnTo>
                  <a:lnTo>
                    <a:pt x="1419237" y="18339893"/>
                  </a:lnTo>
                  <a:lnTo>
                    <a:pt x="1495755" y="18339893"/>
                  </a:lnTo>
                  <a:lnTo>
                    <a:pt x="1495755" y="18296306"/>
                  </a:lnTo>
                  <a:lnTo>
                    <a:pt x="1419237" y="18296306"/>
                  </a:lnTo>
                  <a:lnTo>
                    <a:pt x="1419237" y="18143766"/>
                  </a:lnTo>
                  <a:lnTo>
                    <a:pt x="1500060" y="18143766"/>
                  </a:lnTo>
                  <a:lnTo>
                    <a:pt x="1500060" y="18100180"/>
                  </a:lnTo>
                  <a:lnTo>
                    <a:pt x="1366774" y="18100180"/>
                  </a:lnTo>
                  <a:lnTo>
                    <a:pt x="1366774" y="18546153"/>
                  </a:lnTo>
                  <a:lnTo>
                    <a:pt x="1501076" y="18546153"/>
                  </a:lnTo>
                  <a:lnTo>
                    <a:pt x="1501076" y="18502567"/>
                  </a:lnTo>
                  <a:close/>
                </a:path>
                <a:path w="7414894" h="18551525">
                  <a:moveTo>
                    <a:pt x="1747431" y="18100180"/>
                  </a:moveTo>
                  <a:lnTo>
                    <a:pt x="1600212" y="18100180"/>
                  </a:lnTo>
                  <a:lnTo>
                    <a:pt x="1600212" y="18143766"/>
                  </a:lnTo>
                  <a:lnTo>
                    <a:pt x="1649374" y="18143766"/>
                  </a:lnTo>
                  <a:lnTo>
                    <a:pt x="1649374" y="18546153"/>
                  </a:lnTo>
                  <a:lnTo>
                    <a:pt x="1701571" y="18546153"/>
                  </a:lnTo>
                  <a:lnTo>
                    <a:pt x="1701571" y="18143766"/>
                  </a:lnTo>
                  <a:lnTo>
                    <a:pt x="1747431" y="18143766"/>
                  </a:lnTo>
                  <a:lnTo>
                    <a:pt x="1747431" y="18100180"/>
                  </a:lnTo>
                  <a:close/>
                </a:path>
                <a:path w="7414894" h="18551525">
                  <a:moveTo>
                    <a:pt x="1874380" y="18495976"/>
                  </a:moveTo>
                  <a:lnTo>
                    <a:pt x="1830031" y="18495976"/>
                  </a:lnTo>
                  <a:lnTo>
                    <a:pt x="1830031" y="18546153"/>
                  </a:lnTo>
                  <a:lnTo>
                    <a:pt x="1874380" y="18546153"/>
                  </a:lnTo>
                  <a:lnTo>
                    <a:pt x="1874380" y="18495976"/>
                  </a:lnTo>
                  <a:close/>
                </a:path>
                <a:path w="7414894" h="18551525">
                  <a:moveTo>
                    <a:pt x="2167255" y="18418442"/>
                  </a:moveTo>
                  <a:lnTo>
                    <a:pt x="2167191" y="18218011"/>
                  </a:lnTo>
                  <a:lnTo>
                    <a:pt x="2164804" y="18177714"/>
                  </a:lnTo>
                  <a:lnTo>
                    <a:pt x="2155317" y="18139702"/>
                  </a:lnTo>
                  <a:lnTo>
                    <a:pt x="2129904" y="18106898"/>
                  </a:lnTo>
                  <a:lnTo>
                    <a:pt x="2114829" y="18100536"/>
                  </a:lnTo>
                  <a:lnTo>
                    <a:pt x="2114829" y="18418442"/>
                  </a:lnTo>
                  <a:lnTo>
                    <a:pt x="2114385" y="18441670"/>
                  </a:lnTo>
                  <a:lnTo>
                    <a:pt x="2107730" y="18487492"/>
                  </a:lnTo>
                  <a:lnTo>
                    <a:pt x="2079091" y="18506110"/>
                  </a:lnTo>
                  <a:lnTo>
                    <a:pt x="2069223" y="18504967"/>
                  </a:lnTo>
                  <a:lnTo>
                    <a:pt x="2045144" y="18461228"/>
                  </a:lnTo>
                  <a:lnTo>
                    <a:pt x="2043366" y="18418442"/>
                  </a:lnTo>
                  <a:lnTo>
                    <a:pt x="2043366" y="18218011"/>
                  </a:lnTo>
                  <a:lnTo>
                    <a:pt x="2047925" y="18168544"/>
                  </a:lnTo>
                  <a:lnTo>
                    <a:pt x="2080361" y="18139702"/>
                  </a:lnTo>
                  <a:lnTo>
                    <a:pt x="2090077" y="18140845"/>
                  </a:lnTo>
                  <a:lnTo>
                    <a:pt x="2089937" y="18140845"/>
                  </a:lnTo>
                  <a:lnTo>
                    <a:pt x="2096693" y="18143766"/>
                  </a:lnTo>
                  <a:lnTo>
                    <a:pt x="2113115" y="18181676"/>
                  </a:lnTo>
                  <a:lnTo>
                    <a:pt x="2114829" y="18418442"/>
                  </a:lnTo>
                  <a:lnTo>
                    <a:pt x="2114829" y="18100536"/>
                  </a:lnTo>
                  <a:lnTo>
                    <a:pt x="2108073" y="18097678"/>
                  </a:lnTo>
                  <a:lnTo>
                    <a:pt x="2080869" y="18094605"/>
                  </a:lnTo>
                  <a:lnTo>
                    <a:pt x="2061565" y="18096002"/>
                  </a:lnTo>
                  <a:lnTo>
                    <a:pt x="2018284" y="18116906"/>
                  </a:lnTo>
                  <a:lnTo>
                    <a:pt x="1997760" y="18157190"/>
                  </a:lnTo>
                  <a:lnTo>
                    <a:pt x="1990915" y="18221300"/>
                  </a:lnTo>
                  <a:lnTo>
                    <a:pt x="1990940" y="18418442"/>
                  </a:lnTo>
                  <a:lnTo>
                    <a:pt x="1995881" y="18477992"/>
                  </a:lnTo>
                  <a:lnTo>
                    <a:pt x="2010918" y="18519420"/>
                  </a:lnTo>
                  <a:lnTo>
                    <a:pt x="2056993" y="18549239"/>
                  </a:lnTo>
                  <a:lnTo>
                    <a:pt x="2079472" y="18551221"/>
                  </a:lnTo>
                  <a:lnTo>
                    <a:pt x="2102027" y="18549239"/>
                  </a:lnTo>
                  <a:lnTo>
                    <a:pt x="2147760" y="18519420"/>
                  </a:lnTo>
                  <a:lnTo>
                    <a:pt x="2162391" y="18478145"/>
                  </a:lnTo>
                  <a:lnTo>
                    <a:pt x="2166061" y="18450408"/>
                  </a:lnTo>
                  <a:lnTo>
                    <a:pt x="2167255" y="18418442"/>
                  </a:lnTo>
                  <a:close/>
                </a:path>
                <a:path w="7414894" h="18551525">
                  <a:moveTo>
                    <a:pt x="2461285" y="18546153"/>
                  </a:moveTo>
                  <a:lnTo>
                    <a:pt x="2457488" y="18500332"/>
                  </a:lnTo>
                  <a:lnTo>
                    <a:pt x="2457132" y="18458587"/>
                  </a:lnTo>
                  <a:lnTo>
                    <a:pt x="2457005" y="18441886"/>
                  </a:lnTo>
                  <a:lnTo>
                    <a:pt x="2456345" y="18415915"/>
                  </a:lnTo>
                  <a:lnTo>
                    <a:pt x="2455329" y="18395887"/>
                  </a:lnTo>
                  <a:lnTo>
                    <a:pt x="2455227" y="18393868"/>
                  </a:lnTo>
                  <a:lnTo>
                    <a:pt x="2453678" y="18375745"/>
                  </a:lnTo>
                  <a:lnTo>
                    <a:pt x="2445512" y="18337124"/>
                  </a:lnTo>
                  <a:lnTo>
                    <a:pt x="2416175" y="18311000"/>
                  </a:lnTo>
                  <a:lnTo>
                    <a:pt x="2426716" y="18306555"/>
                  </a:lnTo>
                  <a:lnTo>
                    <a:pt x="2435529" y="18300040"/>
                  </a:lnTo>
                  <a:lnTo>
                    <a:pt x="2441968" y="18292255"/>
                  </a:lnTo>
                  <a:lnTo>
                    <a:pt x="2442616" y="18291480"/>
                  </a:lnTo>
                  <a:lnTo>
                    <a:pt x="2454732" y="18254777"/>
                  </a:lnTo>
                  <a:lnTo>
                    <a:pt x="2456980" y="18223205"/>
                  </a:lnTo>
                  <a:lnTo>
                    <a:pt x="2456878" y="18207165"/>
                  </a:lnTo>
                  <a:lnTo>
                    <a:pt x="2452814" y="18154333"/>
                  </a:lnTo>
                  <a:lnTo>
                    <a:pt x="2434425" y="18116652"/>
                  </a:lnTo>
                  <a:lnTo>
                    <a:pt x="2404973" y="18103050"/>
                  </a:lnTo>
                  <a:lnTo>
                    <a:pt x="2404973" y="18207165"/>
                  </a:lnTo>
                  <a:lnTo>
                    <a:pt x="2404910" y="18223205"/>
                  </a:lnTo>
                  <a:lnTo>
                    <a:pt x="2401989" y="18264124"/>
                  </a:lnTo>
                  <a:lnTo>
                    <a:pt x="2379688" y="18292255"/>
                  </a:lnTo>
                  <a:lnTo>
                    <a:pt x="2336101" y="18292255"/>
                  </a:lnTo>
                  <a:lnTo>
                    <a:pt x="2336101" y="18141734"/>
                  </a:lnTo>
                  <a:lnTo>
                    <a:pt x="2369045" y="18141734"/>
                  </a:lnTo>
                  <a:lnTo>
                    <a:pt x="2402713" y="18168785"/>
                  </a:lnTo>
                  <a:lnTo>
                    <a:pt x="2404973" y="18207165"/>
                  </a:lnTo>
                  <a:lnTo>
                    <a:pt x="2404973" y="18103050"/>
                  </a:lnTo>
                  <a:lnTo>
                    <a:pt x="2395651" y="18101209"/>
                  </a:lnTo>
                  <a:lnTo>
                    <a:pt x="2377160" y="18100180"/>
                  </a:lnTo>
                  <a:lnTo>
                    <a:pt x="2283650" y="18100180"/>
                  </a:lnTo>
                  <a:lnTo>
                    <a:pt x="2283650" y="18546153"/>
                  </a:lnTo>
                  <a:lnTo>
                    <a:pt x="2336101" y="18546153"/>
                  </a:lnTo>
                  <a:lnTo>
                    <a:pt x="2336101" y="18330774"/>
                  </a:lnTo>
                  <a:lnTo>
                    <a:pt x="2376170" y="18333022"/>
                  </a:lnTo>
                  <a:lnTo>
                    <a:pt x="2404440" y="18374449"/>
                  </a:lnTo>
                  <a:lnTo>
                    <a:pt x="2405113" y="18415915"/>
                  </a:lnTo>
                  <a:lnTo>
                    <a:pt x="2405278" y="18458587"/>
                  </a:lnTo>
                  <a:lnTo>
                    <a:pt x="2405977" y="18500332"/>
                  </a:lnTo>
                  <a:lnTo>
                    <a:pt x="2406040" y="18504535"/>
                  </a:lnTo>
                  <a:lnTo>
                    <a:pt x="2407310" y="18533720"/>
                  </a:lnTo>
                  <a:lnTo>
                    <a:pt x="2409088" y="18546153"/>
                  </a:lnTo>
                  <a:lnTo>
                    <a:pt x="2461285" y="18546153"/>
                  </a:lnTo>
                  <a:close/>
                </a:path>
                <a:path w="7414894" h="18551525">
                  <a:moveTo>
                    <a:pt x="2745308" y="18261851"/>
                  </a:moveTo>
                  <a:lnTo>
                    <a:pt x="2744978" y="18207749"/>
                  </a:lnTo>
                  <a:lnTo>
                    <a:pt x="2740075" y="18158714"/>
                  </a:lnTo>
                  <a:lnTo>
                    <a:pt x="2739987" y="18158079"/>
                  </a:lnTo>
                  <a:lnTo>
                    <a:pt x="2736596" y="18144833"/>
                  </a:lnTo>
                  <a:lnTo>
                    <a:pt x="2736519" y="18144528"/>
                  </a:lnTo>
                  <a:lnTo>
                    <a:pt x="2734716" y="18140210"/>
                  </a:lnTo>
                  <a:lnTo>
                    <a:pt x="2705887" y="18104625"/>
                  </a:lnTo>
                  <a:lnTo>
                    <a:pt x="2657386" y="18094859"/>
                  </a:lnTo>
                  <a:lnTo>
                    <a:pt x="2646705" y="18095545"/>
                  </a:lnTo>
                  <a:lnTo>
                    <a:pt x="2596946" y="18120805"/>
                  </a:lnTo>
                  <a:lnTo>
                    <a:pt x="2573629" y="18181866"/>
                  </a:lnTo>
                  <a:lnTo>
                    <a:pt x="2570721" y="18226367"/>
                  </a:lnTo>
                  <a:lnTo>
                    <a:pt x="2570721" y="18413375"/>
                  </a:lnTo>
                  <a:lnTo>
                    <a:pt x="2575788" y="18475173"/>
                  </a:lnTo>
                  <a:lnTo>
                    <a:pt x="2590990" y="18517642"/>
                  </a:lnTo>
                  <a:lnTo>
                    <a:pt x="2633726" y="18548401"/>
                  </a:lnTo>
                  <a:lnTo>
                    <a:pt x="2653449" y="18550459"/>
                  </a:lnTo>
                  <a:lnTo>
                    <a:pt x="2672842" y="18548033"/>
                  </a:lnTo>
                  <a:lnTo>
                    <a:pt x="2688831" y="18540768"/>
                  </a:lnTo>
                  <a:lnTo>
                    <a:pt x="2701417" y="18528653"/>
                  </a:lnTo>
                  <a:lnTo>
                    <a:pt x="2710599" y="18511685"/>
                  </a:lnTo>
                  <a:lnTo>
                    <a:pt x="2717685" y="18546153"/>
                  </a:lnTo>
                  <a:lnTo>
                    <a:pt x="2745308" y="18546153"/>
                  </a:lnTo>
                  <a:lnTo>
                    <a:pt x="2745308" y="18511685"/>
                  </a:lnTo>
                  <a:lnTo>
                    <a:pt x="2745308" y="18506872"/>
                  </a:lnTo>
                  <a:lnTo>
                    <a:pt x="2745308" y="18312016"/>
                  </a:lnTo>
                  <a:lnTo>
                    <a:pt x="2660929" y="18312016"/>
                  </a:lnTo>
                  <a:lnTo>
                    <a:pt x="2660929" y="18352554"/>
                  </a:lnTo>
                  <a:lnTo>
                    <a:pt x="2697162" y="18352554"/>
                  </a:lnTo>
                  <a:lnTo>
                    <a:pt x="2697111" y="18413375"/>
                  </a:lnTo>
                  <a:lnTo>
                    <a:pt x="2695168" y="18455882"/>
                  </a:lnTo>
                  <a:lnTo>
                    <a:pt x="2684335" y="18494756"/>
                  </a:lnTo>
                  <a:lnTo>
                    <a:pt x="2669425" y="18505577"/>
                  </a:lnTo>
                  <a:lnTo>
                    <a:pt x="2669222" y="18505577"/>
                  </a:lnTo>
                  <a:lnTo>
                    <a:pt x="2659532" y="18506872"/>
                  </a:lnTo>
                  <a:lnTo>
                    <a:pt x="2627299" y="18473484"/>
                  </a:lnTo>
                  <a:lnTo>
                    <a:pt x="2623210" y="18413375"/>
                  </a:lnTo>
                  <a:lnTo>
                    <a:pt x="2623172" y="18224081"/>
                  </a:lnTo>
                  <a:lnTo>
                    <a:pt x="2623566" y="18207749"/>
                  </a:lnTo>
                  <a:lnTo>
                    <a:pt x="2623667" y="18203812"/>
                  </a:lnTo>
                  <a:lnTo>
                    <a:pt x="2623693" y="18202428"/>
                  </a:lnTo>
                  <a:lnTo>
                    <a:pt x="2631541" y="18158714"/>
                  </a:lnTo>
                  <a:lnTo>
                    <a:pt x="2660294" y="18140210"/>
                  </a:lnTo>
                  <a:lnTo>
                    <a:pt x="2669654" y="18141138"/>
                  </a:lnTo>
                  <a:lnTo>
                    <a:pt x="2692882" y="18174488"/>
                  </a:lnTo>
                  <a:lnTo>
                    <a:pt x="2694622" y="18261851"/>
                  </a:lnTo>
                  <a:lnTo>
                    <a:pt x="2745308" y="18261851"/>
                  </a:lnTo>
                  <a:close/>
                </a:path>
                <a:path w="7414894" h="18551525">
                  <a:moveTo>
                    <a:pt x="6206515" y="128714"/>
                  </a:moveTo>
                  <a:lnTo>
                    <a:pt x="6190831" y="92506"/>
                  </a:lnTo>
                  <a:lnTo>
                    <a:pt x="6156312" y="76492"/>
                  </a:lnTo>
                  <a:lnTo>
                    <a:pt x="6121793" y="68935"/>
                  </a:lnTo>
                  <a:lnTo>
                    <a:pt x="6106096" y="58127"/>
                  </a:lnTo>
                  <a:lnTo>
                    <a:pt x="6107265" y="53721"/>
                  </a:lnTo>
                  <a:lnTo>
                    <a:pt x="6111189" y="50088"/>
                  </a:lnTo>
                  <a:lnTo>
                    <a:pt x="6118466" y="47612"/>
                  </a:lnTo>
                  <a:lnTo>
                    <a:pt x="6129706" y="46697"/>
                  </a:lnTo>
                  <a:lnTo>
                    <a:pt x="6141783" y="47536"/>
                  </a:lnTo>
                  <a:lnTo>
                    <a:pt x="6154242" y="50050"/>
                  </a:lnTo>
                  <a:lnTo>
                    <a:pt x="6167082" y="54254"/>
                  </a:lnTo>
                  <a:lnTo>
                    <a:pt x="6180315" y="60210"/>
                  </a:lnTo>
                  <a:lnTo>
                    <a:pt x="6198730" y="15824"/>
                  </a:lnTo>
                  <a:lnTo>
                    <a:pt x="6183465" y="8864"/>
                  </a:lnTo>
                  <a:lnTo>
                    <a:pt x="6166523" y="3924"/>
                  </a:lnTo>
                  <a:lnTo>
                    <a:pt x="6148552" y="990"/>
                  </a:lnTo>
                  <a:lnTo>
                    <a:pt x="6130226" y="12"/>
                  </a:lnTo>
                  <a:lnTo>
                    <a:pt x="6093257" y="4838"/>
                  </a:lnTo>
                  <a:lnTo>
                    <a:pt x="6066815" y="17983"/>
                  </a:lnTo>
                  <a:lnTo>
                    <a:pt x="6050927" y="37452"/>
                  </a:lnTo>
                  <a:lnTo>
                    <a:pt x="6045632" y="61252"/>
                  </a:lnTo>
                  <a:lnTo>
                    <a:pt x="6061329" y="97878"/>
                  </a:lnTo>
                  <a:lnTo>
                    <a:pt x="6095847" y="114160"/>
                  </a:lnTo>
                  <a:lnTo>
                    <a:pt x="6130366" y="122008"/>
                  </a:lnTo>
                  <a:lnTo>
                    <a:pt x="6146063" y="133388"/>
                  </a:lnTo>
                  <a:lnTo>
                    <a:pt x="6144819" y="137553"/>
                  </a:lnTo>
                  <a:lnTo>
                    <a:pt x="6140767" y="140652"/>
                  </a:lnTo>
                  <a:lnTo>
                    <a:pt x="6133465" y="142582"/>
                  </a:lnTo>
                  <a:lnTo>
                    <a:pt x="6122441" y="143243"/>
                  </a:lnTo>
                  <a:lnTo>
                    <a:pt x="6107061" y="142074"/>
                  </a:lnTo>
                  <a:lnTo>
                    <a:pt x="6091402" y="138734"/>
                  </a:lnTo>
                  <a:lnTo>
                    <a:pt x="6076289" y="133502"/>
                  </a:lnTo>
                  <a:lnTo>
                    <a:pt x="6062510" y="126644"/>
                  </a:lnTo>
                  <a:lnTo>
                    <a:pt x="6042774" y="171272"/>
                  </a:lnTo>
                  <a:lnTo>
                    <a:pt x="6058535" y="178892"/>
                  </a:lnTo>
                  <a:lnTo>
                    <a:pt x="6077775" y="184797"/>
                  </a:lnTo>
                  <a:lnTo>
                    <a:pt x="6099302" y="188595"/>
                  </a:lnTo>
                  <a:lnTo>
                    <a:pt x="6121920" y="189953"/>
                  </a:lnTo>
                  <a:lnTo>
                    <a:pt x="6158890" y="185051"/>
                  </a:lnTo>
                  <a:lnTo>
                    <a:pt x="6185332" y="171792"/>
                  </a:lnTo>
                  <a:lnTo>
                    <a:pt x="6201219" y="152298"/>
                  </a:lnTo>
                  <a:lnTo>
                    <a:pt x="6206515" y="128714"/>
                  </a:lnTo>
                  <a:close/>
                </a:path>
                <a:path w="7414894" h="18551525">
                  <a:moveTo>
                    <a:pt x="6386843" y="4648"/>
                  </a:moveTo>
                  <a:lnTo>
                    <a:pt x="6219202" y="4648"/>
                  </a:lnTo>
                  <a:lnTo>
                    <a:pt x="6219202" y="51638"/>
                  </a:lnTo>
                  <a:lnTo>
                    <a:pt x="6272403" y="51638"/>
                  </a:lnTo>
                  <a:lnTo>
                    <a:pt x="6272403" y="186258"/>
                  </a:lnTo>
                  <a:lnTo>
                    <a:pt x="6333642" y="186258"/>
                  </a:lnTo>
                  <a:lnTo>
                    <a:pt x="6333642" y="51638"/>
                  </a:lnTo>
                  <a:lnTo>
                    <a:pt x="6386843" y="51638"/>
                  </a:lnTo>
                  <a:lnTo>
                    <a:pt x="6386843" y="4648"/>
                  </a:lnTo>
                  <a:close/>
                </a:path>
                <a:path w="7414894" h="18551525">
                  <a:moveTo>
                    <a:pt x="6606095" y="94970"/>
                  </a:moveTo>
                  <a:lnTo>
                    <a:pt x="6598399" y="56934"/>
                  </a:lnTo>
                  <a:lnTo>
                    <a:pt x="6544564" y="7112"/>
                  </a:lnTo>
                  <a:lnTo>
                    <a:pt x="6544335" y="7073"/>
                  </a:lnTo>
                  <a:lnTo>
                    <a:pt x="6544335" y="94970"/>
                  </a:lnTo>
                  <a:lnTo>
                    <a:pt x="6541135" y="114007"/>
                  </a:lnTo>
                  <a:lnTo>
                    <a:pt x="6532423" y="128295"/>
                  </a:lnTo>
                  <a:lnTo>
                    <a:pt x="6519481" y="137274"/>
                  </a:lnTo>
                  <a:lnTo>
                    <a:pt x="6503594" y="140398"/>
                  </a:lnTo>
                  <a:lnTo>
                    <a:pt x="6487706" y="137274"/>
                  </a:lnTo>
                  <a:lnTo>
                    <a:pt x="6474765" y="128295"/>
                  </a:lnTo>
                  <a:lnTo>
                    <a:pt x="6466052" y="114007"/>
                  </a:lnTo>
                  <a:lnTo>
                    <a:pt x="6462865" y="94970"/>
                  </a:lnTo>
                  <a:lnTo>
                    <a:pt x="6466052" y="75946"/>
                  </a:lnTo>
                  <a:lnTo>
                    <a:pt x="6474765" y="61658"/>
                  </a:lnTo>
                  <a:lnTo>
                    <a:pt x="6487706" y="52679"/>
                  </a:lnTo>
                  <a:lnTo>
                    <a:pt x="6503594" y="49555"/>
                  </a:lnTo>
                  <a:lnTo>
                    <a:pt x="6519481" y="52679"/>
                  </a:lnTo>
                  <a:lnTo>
                    <a:pt x="6532423" y="61658"/>
                  </a:lnTo>
                  <a:lnTo>
                    <a:pt x="6541135" y="75946"/>
                  </a:lnTo>
                  <a:lnTo>
                    <a:pt x="6544335" y="94970"/>
                  </a:lnTo>
                  <a:lnTo>
                    <a:pt x="6544335" y="7073"/>
                  </a:lnTo>
                  <a:lnTo>
                    <a:pt x="6503594" y="0"/>
                  </a:lnTo>
                  <a:lnTo>
                    <a:pt x="6462611" y="7112"/>
                  </a:lnTo>
                  <a:lnTo>
                    <a:pt x="6408775" y="56934"/>
                  </a:lnTo>
                  <a:lnTo>
                    <a:pt x="6401079" y="94970"/>
                  </a:lnTo>
                  <a:lnTo>
                    <a:pt x="6408775" y="133032"/>
                  </a:lnTo>
                  <a:lnTo>
                    <a:pt x="6430150" y="163093"/>
                  </a:lnTo>
                  <a:lnTo>
                    <a:pt x="6462611" y="182841"/>
                  </a:lnTo>
                  <a:lnTo>
                    <a:pt x="6503594" y="189953"/>
                  </a:lnTo>
                  <a:lnTo>
                    <a:pt x="6544564" y="182841"/>
                  </a:lnTo>
                  <a:lnTo>
                    <a:pt x="6577025" y="163093"/>
                  </a:lnTo>
                  <a:lnTo>
                    <a:pt x="6593167" y="140398"/>
                  </a:lnTo>
                  <a:lnTo>
                    <a:pt x="6598399" y="133032"/>
                  </a:lnTo>
                  <a:lnTo>
                    <a:pt x="6606095" y="94970"/>
                  </a:lnTo>
                  <a:close/>
                </a:path>
                <a:path w="7414894" h="18551525">
                  <a:moveTo>
                    <a:pt x="6811061" y="185801"/>
                  </a:moveTo>
                  <a:lnTo>
                    <a:pt x="6779971" y="140119"/>
                  </a:lnTo>
                  <a:lnTo>
                    <a:pt x="6772910" y="129755"/>
                  </a:lnTo>
                  <a:lnTo>
                    <a:pt x="6787464" y="119811"/>
                  </a:lnTo>
                  <a:lnTo>
                    <a:pt x="6798221" y="106845"/>
                  </a:lnTo>
                  <a:lnTo>
                    <a:pt x="6803682" y="93941"/>
                  </a:lnTo>
                  <a:lnTo>
                    <a:pt x="6804888" y="91071"/>
                  </a:lnTo>
                  <a:lnTo>
                    <a:pt x="6807187" y="72656"/>
                  </a:lnTo>
                  <a:lnTo>
                    <a:pt x="6802831" y="51384"/>
                  </a:lnTo>
                  <a:lnTo>
                    <a:pt x="6801358" y="44221"/>
                  </a:lnTo>
                  <a:lnTo>
                    <a:pt x="6784772" y="22631"/>
                  </a:lnTo>
                  <a:lnTo>
                    <a:pt x="6758686" y="8940"/>
                  </a:lnTo>
                  <a:lnTo>
                    <a:pt x="6745414" y="7099"/>
                  </a:lnTo>
                  <a:lnTo>
                    <a:pt x="6745414" y="72656"/>
                  </a:lnTo>
                  <a:lnTo>
                    <a:pt x="6743890" y="81572"/>
                  </a:lnTo>
                  <a:lnTo>
                    <a:pt x="6739280" y="88265"/>
                  </a:lnTo>
                  <a:lnTo>
                    <a:pt x="6731508" y="92468"/>
                  </a:lnTo>
                  <a:lnTo>
                    <a:pt x="6720497" y="93941"/>
                  </a:lnTo>
                  <a:lnTo>
                    <a:pt x="6698170" y="93941"/>
                  </a:lnTo>
                  <a:lnTo>
                    <a:pt x="6698170" y="51384"/>
                  </a:lnTo>
                  <a:lnTo>
                    <a:pt x="6720497" y="51384"/>
                  </a:lnTo>
                  <a:lnTo>
                    <a:pt x="6731508" y="52844"/>
                  </a:lnTo>
                  <a:lnTo>
                    <a:pt x="6739280" y="57061"/>
                  </a:lnTo>
                  <a:lnTo>
                    <a:pt x="6743890" y="63754"/>
                  </a:lnTo>
                  <a:lnTo>
                    <a:pt x="6745414" y="72656"/>
                  </a:lnTo>
                  <a:lnTo>
                    <a:pt x="6745414" y="7099"/>
                  </a:lnTo>
                  <a:lnTo>
                    <a:pt x="6724396" y="4152"/>
                  </a:lnTo>
                  <a:lnTo>
                    <a:pt x="6636944" y="4152"/>
                  </a:lnTo>
                  <a:lnTo>
                    <a:pt x="6636944" y="185801"/>
                  </a:lnTo>
                  <a:lnTo>
                    <a:pt x="6698170" y="185801"/>
                  </a:lnTo>
                  <a:lnTo>
                    <a:pt x="6698170" y="140119"/>
                  </a:lnTo>
                  <a:lnTo>
                    <a:pt x="6714795" y="140119"/>
                  </a:lnTo>
                  <a:lnTo>
                    <a:pt x="6745681" y="185801"/>
                  </a:lnTo>
                  <a:lnTo>
                    <a:pt x="6811061" y="185801"/>
                  </a:lnTo>
                  <a:close/>
                </a:path>
                <a:path w="7414894" h="18551525">
                  <a:moveTo>
                    <a:pt x="7044588" y="185801"/>
                  </a:moveTo>
                  <a:lnTo>
                    <a:pt x="7030745" y="154139"/>
                  </a:lnTo>
                  <a:lnTo>
                    <a:pt x="7011467" y="110032"/>
                  </a:lnTo>
                  <a:lnTo>
                    <a:pt x="6991502" y="64350"/>
                  </a:lnTo>
                  <a:lnTo>
                    <a:pt x="6965175" y="4152"/>
                  </a:lnTo>
                  <a:lnTo>
                    <a:pt x="6952208" y="4152"/>
                  </a:lnTo>
                  <a:lnTo>
                    <a:pt x="6952208" y="110032"/>
                  </a:lnTo>
                  <a:lnTo>
                    <a:pt x="6916915" y="110032"/>
                  </a:lnTo>
                  <a:lnTo>
                    <a:pt x="6934555" y="64350"/>
                  </a:lnTo>
                  <a:lnTo>
                    <a:pt x="6952208" y="110032"/>
                  </a:lnTo>
                  <a:lnTo>
                    <a:pt x="6952208" y="4152"/>
                  </a:lnTo>
                  <a:lnTo>
                    <a:pt x="6904964" y="4152"/>
                  </a:lnTo>
                  <a:lnTo>
                    <a:pt x="6825577" y="185801"/>
                  </a:lnTo>
                  <a:lnTo>
                    <a:pt x="6887845" y="185801"/>
                  </a:lnTo>
                  <a:lnTo>
                    <a:pt x="6900037" y="154139"/>
                  </a:lnTo>
                  <a:lnTo>
                    <a:pt x="6969074" y="154139"/>
                  </a:lnTo>
                  <a:lnTo>
                    <a:pt x="6981266" y="185801"/>
                  </a:lnTo>
                  <a:lnTo>
                    <a:pt x="7044588" y="185801"/>
                  </a:lnTo>
                  <a:close/>
                </a:path>
                <a:path w="7414894" h="18551525">
                  <a:moveTo>
                    <a:pt x="7232180" y="35026"/>
                  </a:moveTo>
                  <a:lnTo>
                    <a:pt x="7216470" y="20027"/>
                  </a:lnTo>
                  <a:lnTo>
                    <a:pt x="7197179" y="9055"/>
                  </a:lnTo>
                  <a:lnTo>
                    <a:pt x="7174624" y="2298"/>
                  </a:lnTo>
                  <a:lnTo>
                    <a:pt x="7149135" y="0"/>
                  </a:lnTo>
                  <a:lnTo>
                    <a:pt x="7107796" y="6997"/>
                  </a:lnTo>
                  <a:lnTo>
                    <a:pt x="7075271" y="26568"/>
                  </a:lnTo>
                  <a:lnTo>
                    <a:pt x="7053999" y="56603"/>
                  </a:lnTo>
                  <a:lnTo>
                    <a:pt x="7046366" y="94970"/>
                  </a:lnTo>
                  <a:lnTo>
                    <a:pt x="7053974" y="133350"/>
                  </a:lnTo>
                  <a:lnTo>
                    <a:pt x="7075106" y="163385"/>
                  </a:lnTo>
                  <a:lnTo>
                    <a:pt x="7107237" y="182956"/>
                  </a:lnTo>
                  <a:lnTo>
                    <a:pt x="7147839" y="189953"/>
                  </a:lnTo>
                  <a:lnTo>
                    <a:pt x="7168375" y="188468"/>
                  </a:lnTo>
                  <a:lnTo>
                    <a:pt x="7209079" y="176822"/>
                  </a:lnTo>
                  <a:lnTo>
                    <a:pt x="7226986" y="90043"/>
                  </a:lnTo>
                  <a:lnTo>
                    <a:pt x="7173785" y="90043"/>
                  </a:lnTo>
                  <a:lnTo>
                    <a:pt x="7173785" y="135978"/>
                  </a:lnTo>
                  <a:lnTo>
                    <a:pt x="7166267" y="139090"/>
                  </a:lnTo>
                  <a:lnTo>
                    <a:pt x="7159003" y="140398"/>
                  </a:lnTo>
                  <a:lnTo>
                    <a:pt x="7151459" y="140398"/>
                  </a:lnTo>
                  <a:lnTo>
                    <a:pt x="7133641" y="137134"/>
                  </a:lnTo>
                  <a:lnTo>
                    <a:pt x="7119975" y="127914"/>
                  </a:lnTo>
                  <a:lnTo>
                    <a:pt x="7111225" y="113576"/>
                  </a:lnTo>
                  <a:lnTo>
                    <a:pt x="7108139" y="94970"/>
                  </a:lnTo>
                  <a:lnTo>
                    <a:pt x="7111238" y="76060"/>
                  </a:lnTo>
                  <a:lnTo>
                    <a:pt x="7120077" y="61760"/>
                  </a:lnTo>
                  <a:lnTo>
                    <a:pt x="7133984" y="52717"/>
                  </a:lnTo>
                  <a:lnTo>
                    <a:pt x="7152259" y="49555"/>
                  </a:lnTo>
                  <a:lnTo>
                    <a:pt x="7163803" y="50825"/>
                  </a:lnTo>
                  <a:lnTo>
                    <a:pt x="7174370" y="54597"/>
                  </a:lnTo>
                  <a:lnTo>
                    <a:pt x="7184072" y="60845"/>
                  </a:lnTo>
                  <a:lnTo>
                    <a:pt x="7192988" y="69557"/>
                  </a:lnTo>
                  <a:lnTo>
                    <a:pt x="7232180" y="35026"/>
                  </a:lnTo>
                  <a:close/>
                </a:path>
                <a:path w="7414894" h="18551525">
                  <a:moveTo>
                    <a:pt x="7414831" y="139611"/>
                  </a:moveTo>
                  <a:lnTo>
                    <a:pt x="7324014" y="139611"/>
                  </a:lnTo>
                  <a:lnTo>
                    <a:pt x="7324014" y="115481"/>
                  </a:lnTo>
                  <a:lnTo>
                    <a:pt x="7400823" y="115481"/>
                  </a:lnTo>
                  <a:lnTo>
                    <a:pt x="7400823" y="71031"/>
                  </a:lnTo>
                  <a:lnTo>
                    <a:pt x="7324014" y="71031"/>
                  </a:lnTo>
                  <a:lnTo>
                    <a:pt x="7324014" y="50711"/>
                  </a:lnTo>
                  <a:lnTo>
                    <a:pt x="7411466" y="50711"/>
                  </a:lnTo>
                  <a:lnTo>
                    <a:pt x="7411466" y="3721"/>
                  </a:lnTo>
                  <a:lnTo>
                    <a:pt x="7263803" y="3721"/>
                  </a:lnTo>
                  <a:lnTo>
                    <a:pt x="7263803" y="50711"/>
                  </a:lnTo>
                  <a:lnTo>
                    <a:pt x="7263803" y="71031"/>
                  </a:lnTo>
                  <a:lnTo>
                    <a:pt x="7263803" y="115481"/>
                  </a:lnTo>
                  <a:lnTo>
                    <a:pt x="7263803" y="139611"/>
                  </a:lnTo>
                  <a:lnTo>
                    <a:pt x="7263803" y="185331"/>
                  </a:lnTo>
                  <a:lnTo>
                    <a:pt x="7414831" y="185331"/>
                  </a:lnTo>
                  <a:lnTo>
                    <a:pt x="7414831" y="1396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8827" y="314606"/>
            <a:ext cx="13696315" cy="1370330"/>
            <a:chOff x="288827" y="314606"/>
            <a:chExt cx="13696315" cy="1370330"/>
          </a:xfrm>
        </p:grpSpPr>
        <p:sp>
          <p:nvSpPr>
            <p:cNvPr id="3" name="object 3"/>
            <p:cNvSpPr/>
            <p:nvPr/>
          </p:nvSpPr>
          <p:spPr>
            <a:xfrm>
              <a:off x="288827" y="314606"/>
              <a:ext cx="13696315" cy="1370330"/>
            </a:xfrm>
            <a:custGeom>
              <a:avLst/>
              <a:gdLst/>
              <a:ahLst/>
              <a:cxnLst/>
              <a:rect l="l" t="t" r="r" b="b"/>
              <a:pathLst>
                <a:path w="13696315" h="1370330">
                  <a:moveTo>
                    <a:pt x="13695929" y="0"/>
                  </a:moveTo>
                  <a:lnTo>
                    <a:pt x="0" y="0"/>
                  </a:lnTo>
                  <a:lnTo>
                    <a:pt x="0" y="1370022"/>
                  </a:lnTo>
                  <a:lnTo>
                    <a:pt x="13695929" y="1370022"/>
                  </a:lnTo>
                  <a:lnTo>
                    <a:pt x="13695929" y="0"/>
                  </a:lnTo>
                  <a:close/>
                </a:path>
              </a:pathLst>
            </a:custGeom>
            <a:solidFill>
              <a:srgbClr val="231F20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8169" y="338138"/>
              <a:ext cx="6685000" cy="121877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38169" y="338136"/>
              <a:ext cx="6666865" cy="1219200"/>
            </a:xfrm>
            <a:custGeom>
              <a:avLst/>
              <a:gdLst/>
              <a:ahLst/>
              <a:cxnLst/>
              <a:rect l="l" t="t" r="r" b="b"/>
              <a:pathLst>
                <a:path w="6666865" h="1219200">
                  <a:moveTo>
                    <a:pt x="0" y="1218770"/>
                  </a:moveTo>
                  <a:lnTo>
                    <a:pt x="6666714" y="1218770"/>
                  </a:lnTo>
                  <a:lnTo>
                    <a:pt x="6666714" y="0"/>
                  </a:lnTo>
                  <a:lnTo>
                    <a:pt x="0" y="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5F240F">
                <a:alpha val="38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38169" y="338136"/>
              <a:ext cx="6666865" cy="1219200"/>
            </a:xfrm>
            <a:custGeom>
              <a:avLst/>
              <a:gdLst/>
              <a:ahLst/>
              <a:cxnLst/>
              <a:rect l="l" t="t" r="r" b="b"/>
              <a:pathLst>
                <a:path w="6666865" h="1219200">
                  <a:moveTo>
                    <a:pt x="0" y="1218770"/>
                  </a:moveTo>
                  <a:lnTo>
                    <a:pt x="6666714" y="1218770"/>
                  </a:lnTo>
                  <a:lnTo>
                    <a:pt x="6666714" y="0"/>
                  </a:lnTo>
                  <a:lnTo>
                    <a:pt x="0" y="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231F2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8169" y="338136"/>
              <a:ext cx="6666865" cy="1219200"/>
            </a:xfrm>
            <a:custGeom>
              <a:avLst/>
              <a:gdLst/>
              <a:ahLst/>
              <a:cxnLst/>
              <a:rect l="l" t="t" r="r" b="b"/>
              <a:pathLst>
                <a:path w="6666865" h="1219200">
                  <a:moveTo>
                    <a:pt x="0" y="1218770"/>
                  </a:moveTo>
                  <a:lnTo>
                    <a:pt x="6666714" y="1218770"/>
                  </a:lnTo>
                  <a:lnTo>
                    <a:pt x="6666714" y="0"/>
                  </a:lnTo>
                  <a:lnTo>
                    <a:pt x="0" y="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5F240F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04884" y="338138"/>
              <a:ext cx="6876944" cy="121877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004890" y="338136"/>
              <a:ext cx="6877050" cy="1219200"/>
            </a:xfrm>
            <a:custGeom>
              <a:avLst/>
              <a:gdLst/>
              <a:ahLst/>
              <a:cxnLst/>
              <a:rect l="l" t="t" r="r" b="b"/>
              <a:pathLst>
                <a:path w="6877050" h="1219200">
                  <a:moveTo>
                    <a:pt x="0" y="1218770"/>
                  </a:moveTo>
                  <a:lnTo>
                    <a:pt x="0" y="0"/>
                  </a:lnTo>
                  <a:lnTo>
                    <a:pt x="6876931" y="0"/>
                  </a:lnTo>
                  <a:lnTo>
                    <a:pt x="6876931" y="121877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5F240F">
                <a:alpha val="38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04884" y="338136"/>
              <a:ext cx="6877050" cy="1219200"/>
            </a:xfrm>
            <a:custGeom>
              <a:avLst/>
              <a:gdLst/>
              <a:ahLst/>
              <a:cxnLst/>
              <a:rect l="l" t="t" r="r" b="b"/>
              <a:pathLst>
                <a:path w="6877050" h="1219200">
                  <a:moveTo>
                    <a:pt x="0" y="1218770"/>
                  </a:moveTo>
                  <a:lnTo>
                    <a:pt x="0" y="0"/>
                  </a:lnTo>
                  <a:lnTo>
                    <a:pt x="6876937" y="0"/>
                  </a:lnTo>
                  <a:lnTo>
                    <a:pt x="6876937" y="121877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231F2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04890" y="338136"/>
              <a:ext cx="6877050" cy="1219200"/>
            </a:xfrm>
            <a:custGeom>
              <a:avLst/>
              <a:gdLst/>
              <a:ahLst/>
              <a:cxnLst/>
              <a:rect l="l" t="t" r="r" b="b"/>
              <a:pathLst>
                <a:path w="6877050" h="1219200">
                  <a:moveTo>
                    <a:pt x="0" y="1218770"/>
                  </a:moveTo>
                  <a:lnTo>
                    <a:pt x="0" y="0"/>
                  </a:lnTo>
                  <a:lnTo>
                    <a:pt x="6876931" y="0"/>
                  </a:lnTo>
                  <a:lnTo>
                    <a:pt x="6876931" y="121877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5F240F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8162" y="338149"/>
              <a:ext cx="13543915" cy="1219200"/>
            </a:xfrm>
            <a:custGeom>
              <a:avLst/>
              <a:gdLst/>
              <a:ahLst/>
              <a:cxnLst/>
              <a:rect l="l" t="t" r="r" b="b"/>
              <a:pathLst>
                <a:path w="13543915" h="1219200">
                  <a:moveTo>
                    <a:pt x="13543661" y="0"/>
                  </a:moveTo>
                  <a:lnTo>
                    <a:pt x="0" y="0"/>
                  </a:lnTo>
                  <a:lnTo>
                    <a:pt x="0" y="1218768"/>
                  </a:lnTo>
                  <a:lnTo>
                    <a:pt x="13543661" y="1218768"/>
                  </a:lnTo>
                  <a:lnTo>
                    <a:pt x="13543661" y="0"/>
                  </a:lnTo>
                  <a:close/>
                </a:path>
              </a:pathLst>
            </a:custGeom>
            <a:solidFill>
              <a:srgbClr val="6D6E71">
                <a:alpha val="6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8169" y="338138"/>
              <a:ext cx="11031090" cy="121877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0389" y="338138"/>
              <a:ext cx="5322818" cy="121877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5148" y="338144"/>
              <a:ext cx="6542564" cy="121877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008672" y="551521"/>
              <a:ext cx="5655945" cy="805815"/>
            </a:xfrm>
            <a:custGeom>
              <a:avLst/>
              <a:gdLst/>
              <a:ahLst/>
              <a:cxnLst/>
              <a:rect l="l" t="t" r="r" b="b"/>
              <a:pathLst>
                <a:path w="5655945" h="805815">
                  <a:moveTo>
                    <a:pt x="408774" y="496087"/>
                  </a:moveTo>
                  <a:lnTo>
                    <a:pt x="368541" y="496087"/>
                  </a:lnTo>
                  <a:lnTo>
                    <a:pt x="333248" y="532295"/>
                  </a:lnTo>
                  <a:lnTo>
                    <a:pt x="300901" y="553961"/>
                  </a:lnTo>
                  <a:lnTo>
                    <a:pt x="267677" y="564476"/>
                  </a:lnTo>
                  <a:lnTo>
                    <a:pt x="229755" y="567232"/>
                  </a:lnTo>
                  <a:lnTo>
                    <a:pt x="191185" y="563486"/>
                  </a:lnTo>
                  <a:lnTo>
                    <a:pt x="168300" y="552577"/>
                  </a:lnTo>
                  <a:lnTo>
                    <a:pt x="157340" y="535000"/>
                  </a:lnTo>
                  <a:lnTo>
                    <a:pt x="154533" y="511251"/>
                  </a:lnTo>
                  <a:lnTo>
                    <a:pt x="154533" y="399288"/>
                  </a:lnTo>
                  <a:lnTo>
                    <a:pt x="221589" y="399288"/>
                  </a:lnTo>
                  <a:lnTo>
                    <a:pt x="251688" y="401421"/>
                  </a:lnTo>
                  <a:lnTo>
                    <a:pt x="273926" y="409346"/>
                  </a:lnTo>
                  <a:lnTo>
                    <a:pt x="289814" y="425361"/>
                  </a:lnTo>
                  <a:lnTo>
                    <a:pt x="300888" y="451764"/>
                  </a:lnTo>
                  <a:lnTo>
                    <a:pt x="339382" y="451764"/>
                  </a:lnTo>
                  <a:lnTo>
                    <a:pt x="339382" y="399288"/>
                  </a:lnTo>
                  <a:lnTo>
                    <a:pt x="339382" y="371881"/>
                  </a:lnTo>
                  <a:lnTo>
                    <a:pt x="339382" y="322897"/>
                  </a:lnTo>
                  <a:lnTo>
                    <a:pt x="300888" y="322897"/>
                  </a:lnTo>
                  <a:lnTo>
                    <a:pt x="292074" y="345313"/>
                  </a:lnTo>
                  <a:lnTo>
                    <a:pt x="277571" y="360502"/>
                  </a:lnTo>
                  <a:lnTo>
                    <a:pt x="255625" y="369138"/>
                  </a:lnTo>
                  <a:lnTo>
                    <a:pt x="224510" y="371881"/>
                  </a:lnTo>
                  <a:lnTo>
                    <a:pt x="154533" y="371881"/>
                  </a:lnTo>
                  <a:lnTo>
                    <a:pt x="154533" y="224345"/>
                  </a:lnTo>
                  <a:lnTo>
                    <a:pt x="236753" y="224345"/>
                  </a:lnTo>
                  <a:lnTo>
                    <a:pt x="269189" y="226695"/>
                  </a:lnTo>
                  <a:lnTo>
                    <a:pt x="295503" y="235280"/>
                  </a:lnTo>
                  <a:lnTo>
                    <a:pt x="319405" y="252387"/>
                  </a:lnTo>
                  <a:lnTo>
                    <a:pt x="344627" y="280327"/>
                  </a:lnTo>
                  <a:lnTo>
                    <a:pt x="382536" y="280327"/>
                  </a:lnTo>
                  <a:lnTo>
                    <a:pt x="382536" y="224345"/>
                  </a:lnTo>
                  <a:lnTo>
                    <a:pt x="382536" y="196938"/>
                  </a:lnTo>
                  <a:lnTo>
                    <a:pt x="0" y="196938"/>
                  </a:lnTo>
                  <a:lnTo>
                    <a:pt x="0" y="224345"/>
                  </a:lnTo>
                  <a:lnTo>
                    <a:pt x="24841" y="227304"/>
                  </a:lnTo>
                  <a:lnTo>
                    <a:pt x="40817" y="236156"/>
                  </a:lnTo>
                  <a:lnTo>
                    <a:pt x="49364" y="250913"/>
                  </a:lnTo>
                  <a:lnTo>
                    <a:pt x="51892" y="271576"/>
                  </a:lnTo>
                  <a:lnTo>
                    <a:pt x="51892" y="517080"/>
                  </a:lnTo>
                  <a:lnTo>
                    <a:pt x="48869" y="540651"/>
                  </a:lnTo>
                  <a:lnTo>
                    <a:pt x="39509" y="556145"/>
                  </a:lnTo>
                  <a:lnTo>
                    <a:pt x="23368" y="564642"/>
                  </a:lnTo>
                  <a:lnTo>
                    <a:pt x="0" y="567232"/>
                  </a:lnTo>
                  <a:lnTo>
                    <a:pt x="0" y="594626"/>
                  </a:lnTo>
                  <a:lnTo>
                    <a:pt x="391274" y="594626"/>
                  </a:lnTo>
                  <a:lnTo>
                    <a:pt x="396138" y="567232"/>
                  </a:lnTo>
                  <a:lnTo>
                    <a:pt x="408774" y="496087"/>
                  </a:lnTo>
                  <a:close/>
                </a:path>
                <a:path w="5655945" h="805815">
                  <a:moveTo>
                    <a:pt x="883259" y="567232"/>
                  </a:moveTo>
                  <a:lnTo>
                    <a:pt x="841514" y="540905"/>
                  </a:lnTo>
                  <a:lnTo>
                    <a:pt x="795312" y="426694"/>
                  </a:lnTo>
                  <a:lnTo>
                    <a:pt x="784656" y="399288"/>
                  </a:lnTo>
                  <a:lnTo>
                    <a:pt x="732053" y="264007"/>
                  </a:lnTo>
                  <a:lnTo>
                    <a:pt x="705993" y="196938"/>
                  </a:lnTo>
                  <a:lnTo>
                    <a:pt x="677125" y="196938"/>
                  </a:lnTo>
                  <a:lnTo>
                    <a:pt x="677125" y="399288"/>
                  </a:lnTo>
                  <a:lnTo>
                    <a:pt x="575792" y="399288"/>
                  </a:lnTo>
                  <a:lnTo>
                    <a:pt x="623760" y="264007"/>
                  </a:lnTo>
                  <a:lnTo>
                    <a:pt x="677125" y="399288"/>
                  </a:lnTo>
                  <a:lnTo>
                    <a:pt x="677125" y="196938"/>
                  </a:lnTo>
                  <a:lnTo>
                    <a:pt x="596938" y="196938"/>
                  </a:lnTo>
                  <a:lnTo>
                    <a:pt x="610349" y="224345"/>
                  </a:lnTo>
                  <a:lnTo>
                    <a:pt x="496062" y="515327"/>
                  </a:lnTo>
                  <a:lnTo>
                    <a:pt x="487400" y="534187"/>
                  </a:lnTo>
                  <a:lnTo>
                    <a:pt x="476161" y="548932"/>
                  </a:lnTo>
                  <a:lnTo>
                    <a:pt x="459574" y="559854"/>
                  </a:lnTo>
                  <a:lnTo>
                    <a:pt x="434835" y="567232"/>
                  </a:lnTo>
                  <a:lnTo>
                    <a:pt x="434835" y="594626"/>
                  </a:lnTo>
                  <a:lnTo>
                    <a:pt x="571868" y="594626"/>
                  </a:lnTo>
                  <a:lnTo>
                    <a:pt x="571868" y="567232"/>
                  </a:lnTo>
                  <a:lnTo>
                    <a:pt x="549300" y="560171"/>
                  </a:lnTo>
                  <a:lnTo>
                    <a:pt x="537019" y="545795"/>
                  </a:lnTo>
                  <a:lnTo>
                    <a:pt x="534136" y="525081"/>
                  </a:lnTo>
                  <a:lnTo>
                    <a:pt x="539788" y="498995"/>
                  </a:lnTo>
                  <a:lnTo>
                    <a:pt x="565899" y="426694"/>
                  </a:lnTo>
                  <a:lnTo>
                    <a:pt x="687552" y="426694"/>
                  </a:lnTo>
                  <a:lnTo>
                    <a:pt x="721144" y="512419"/>
                  </a:lnTo>
                  <a:lnTo>
                    <a:pt x="727163" y="535495"/>
                  </a:lnTo>
                  <a:lnTo>
                    <a:pt x="723773" y="551853"/>
                  </a:lnTo>
                  <a:lnTo>
                    <a:pt x="710323" y="562190"/>
                  </a:lnTo>
                  <a:lnTo>
                    <a:pt x="686155" y="567232"/>
                  </a:lnTo>
                  <a:lnTo>
                    <a:pt x="686155" y="594626"/>
                  </a:lnTo>
                  <a:lnTo>
                    <a:pt x="883259" y="594626"/>
                  </a:lnTo>
                  <a:lnTo>
                    <a:pt x="883259" y="567232"/>
                  </a:lnTo>
                  <a:close/>
                </a:path>
                <a:path w="5655945" h="805815">
                  <a:moveTo>
                    <a:pt x="1327086" y="399288"/>
                  </a:moveTo>
                  <a:lnTo>
                    <a:pt x="1134960" y="399288"/>
                  </a:lnTo>
                  <a:lnTo>
                    <a:pt x="1134960" y="426694"/>
                  </a:lnTo>
                  <a:lnTo>
                    <a:pt x="1155319" y="429628"/>
                  </a:lnTo>
                  <a:lnTo>
                    <a:pt x="1168908" y="438264"/>
                  </a:lnTo>
                  <a:lnTo>
                    <a:pt x="1176693" y="452323"/>
                  </a:lnTo>
                  <a:lnTo>
                    <a:pt x="1179639" y="471551"/>
                  </a:lnTo>
                  <a:lnTo>
                    <a:pt x="1179677" y="564070"/>
                  </a:lnTo>
                  <a:lnTo>
                    <a:pt x="1168488" y="568706"/>
                  </a:lnTo>
                  <a:lnTo>
                    <a:pt x="1156881" y="572071"/>
                  </a:lnTo>
                  <a:lnTo>
                    <a:pt x="1144549" y="574116"/>
                  </a:lnTo>
                  <a:lnTo>
                    <a:pt x="1131201" y="574814"/>
                  </a:lnTo>
                  <a:lnTo>
                    <a:pt x="1091857" y="569214"/>
                  </a:lnTo>
                  <a:lnTo>
                    <a:pt x="1032141" y="526186"/>
                  </a:lnTo>
                  <a:lnTo>
                    <a:pt x="1012634" y="489889"/>
                  </a:lnTo>
                  <a:lnTo>
                    <a:pt x="1000607" y="444487"/>
                  </a:lnTo>
                  <a:lnTo>
                    <a:pt x="996492" y="390537"/>
                  </a:lnTo>
                  <a:lnTo>
                    <a:pt x="1001534" y="329196"/>
                  </a:lnTo>
                  <a:lnTo>
                    <a:pt x="1016304" y="280885"/>
                  </a:lnTo>
                  <a:lnTo>
                    <a:pt x="1016406" y="280543"/>
                  </a:lnTo>
                  <a:lnTo>
                    <a:pt x="1040701" y="245148"/>
                  </a:lnTo>
                  <a:lnTo>
                    <a:pt x="1074039" y="223520"/>
                  </a:lnTo>
                  <a:lnTo>
                    <a:pt x="1116037" y="216192"/>
                  </a:lnTo>
                  <a:lnTo>
                    <a:pt x="1157757" y="224409"/>
                  </a:lnTo>
                  <a:lnTo>
                    <a:pt x="1195705" y="247015"/>
                  </a:lnTo>
                  <a:lnTo>
                    <a:pt x="1227645" y="280885"/>
                  </a:lnTo>
                  <a:lnTo>
                    <a:pt x="1251318" y="322897"/>
                  </a:lnTo>
                  <a:lnTo>
                    <a:pt x="1282230" y="322897"/>
                  </a:lnTo>
                  <a:lnTo>
                    <a:pt x="1282230" y="224409"/>
                  </a:lnTo>
                  <a:lnTo>
                    <a:pt x="1282369" y="224409"/>
                  </a:lnTo>
                  <a:lnTo>
                    <a:pt x="1264843" y="216192"/>
                  </a:lnTo>
                  <a:lnTo>
                    <a:pt x="1250480" y="209435"/>
                  </a:lnTo>
                  <a:lnTo>
                    <a:pt x="1210233" y="198247"/>
                  </a:lnTo>
                  <a:lnTo>
                    <a:pt x="1165326" y="191223"/>
                  </a:lnTo>
                  <a:lnTo>
                    <a:pt x="1119530" y="188772"/>
                  </a:lnTo>
                  <a:lnTo>
                    <a:pt x="1065542" y="193357"/>
                  </a:lnTo>
                  <a:lnTo>
                    <a:pt x="1018273" y="206387"/>
                  </a:lnTo>
                  <a:lnTo>
                    <a:pt x="977849" y="226822"/>
                  </a:lnTo>
                  <a:lnTo>
                    <a:pt x="944448" y="253580"/>
                  </a:lnTo>
                  <a:lnTo>
                    <a:pt x="918210" y="285610"/>
                  </a:lnTo>
                  <a:lnTo>
                    <a:pt x="899274" y="321868"/>
                  </a:lnTo>
                  <a:lnTo>
                    <a:pt x="887806" y="361276"/>
                  </a:lnTo>
                  <a:lnTo>
                    <a:pt x="883945" y="402793"/>
                  </a:lnTo>
                  <a:lnTo>
                    <a:pt x="888009" y="447014"/>
                  </a:lnTo>
                  <a:lnTo>
                    <a:pt x="899960" y="486346"/>
                  </a:lnTo>
                  <a:lnTo>
                    <a:pt x="919403" y="520471"/>
                  </a:lnTo>
                  <a:lnTo>
                    <a:pt x="945984" y="549084"/>
                  </a:lnTo>
                  <a:lnTo>
                    <a:pt x="979309" y="571868"/>
                  </a:lnTo>
                  <a:lnTo>
                    <a:pt x="1019009" y="588518"/>
                  </a:lnTo>
                  <a:lnTo>
                    <a:pt x="1064704" y="598741"/>
                  </a:lnTo>
                  <a:lnTo>
                    <a:pt x="1116037" y="602221"/>
                  </a:lnTo>
                  <a:lnTo>
                    <a:pt x="1159154" y="600062"/>
                  </a:lnTo>
                  <a:lnTo>
                    <a:pt x="1205395" y="594283"/>
                  </a:lnTo>
                  <a:lnTo>
                    <a:pt x="1248575" y="585863"/>
                  </a:lnTo>
                  <a:lnTo>
                    <a:pt x="1282509" y="575843"/>
                  </a:lnTo>
                  <a:lnTo>
                    <a:pt x="1282509" y="574814"/>
                  </a:lnTo>
                  <a:lnTo>
                    <a:pt x="1282420" y="471551"/>
                  </a:lnTo>
                  <a:lnTo>
                    <a:pt x="1285354" y="452323"/>
                  </a:lnTo>
                  <a:lnTo>
                    <a:pt x="1293152" y="438264"/>
                  </a:lnTo>
                  <a:lnTo>
                    <a:pt x="1306741" y="429628"/>
                  </a:lnTo>
                  <a:lnTo>
                    <a:pt x="1327086" y="426694"/>
                  </a:lnTo>
                  <a:lnTo>
                    <a:pt x="1327086" y="399288"/>
                  </a:lnTo>
                  <a:close/>
                </a:path>
                <a:path w="5655945" h="805815">
                  <a:moveTo>
                    <a:pt x="1751418" y="496087"/>
                  </a:moveTo>
                  <a:lnTo>
                    <a:pt x="1711185" y="496087"/>
                  </a:lnTo>
                  <a:lnTo>
                    <a:pt x="1675892" y="532295"/>
                  </a:lnTo>
                  <a:lnTo>
                    <a:pt x="1643545" y="553961"/>
                  </a:lnTo>
                  <a:lnTo>
                    <a:pt x="1610321" y="564476"/>
                  </a:lnTo>
                  <a:lnTo>
                    <a:pt x="1572399" y="567232"/>
                  </a:lnTo>
                  <a:lnTo>
                    <a:pt x="1533842" y="563486"/>
                  </a:lnTo>
                  <a:lnTo>
                    <a:pt x="1510957" y="552577"/>
                  </a:lnTo>
                  <a:lnTo>
                    <a:pt x="1499997" y="535000"/>
                  </a:lnTo>
                  <a:lnTo>
                    <a:pt x="1497190" y="511251"/>
                  </a:lnTo>
                  <a:lnTo>
                    <a:pt x="1497190" y="399288"/>
                  </a:lnTo>
                  <a:lnTo>
                    <a:pt x="1564246" y="399288"/>
                  </a:lnTo>
                  <a:lnTo>
                    <a:pt x="1594345" y="401421"/>
                  </a:lnTo>
                  <a:lnTo>
                    <a:pt x="1616570" y="409346"/>
                  </a:lnTo>
                  <a:lnTo>
                    <a:pt x="1632470" y="425361"/>
                  </a:lnTo>
                  <a:lnTo>
                    <a:pt x="1643545" y="451764"/>
                  </a:lnTo>
                  <a:lnTo>
                    <a:pt x="1682038" y="451764"/>
                  </a:lnTo>
                  <a:lnTo>
                    <a:pt x="1682038" y="399288"/>
                  </a:lnTo>
                  <a:lnTo>
                    <a:pt x="1682038" y="371881"/>
                  </a:lnTo>
                  <a:lnTo>
                    <a:pt x="1682038" y="322897"/>
                  </a:lnTo>
                  <a:lnTo>
                    <a:pt x="1643545" y="322897"/>
                  </a:lnTo>
                  <a:lnTo>
                    <a:pt x="1634731" y="345313"/>
                  </a:lnTo>
                  <a:lnTo>
                    <a:pt x="1620227" y="360502"/>
                  </a:lnTo>
                  <a:lnTo>
                    <a:pt x="1598282" y="369138"/>
                  </a:lnTo>
                  <a:lnTo>
                    <a:pt x="1567154" y="371881"/>
                  </a:lnTo>
                  <a:lnTo>
                    <a:pt x="1497190" y="371881"/>
                  </a:lnTo>
                  <a:lnTo>
                    <a:pt x="1497190" y="224345"/>
                  </a:lnTo>
                  <a:lnTo>
                    <a:pt x="1579397" y="224345"/>
                  </a:lnTo>
                  <a:lnTo>
                    <a:pt x="1611833" y="226695"/>
                  </a:lnTo>
                  <a:lnTo>
                    <a:pt x="1638147" y="235280"/>
                  </a:lnTo>
                  <a:lnTo>
                    <a:pt x="1662061" y="252387"/>
                  </a:lnTo>
                  <a:lnTo>
                    <a:pt x="1687283" y="280327"/>
                  </a:lnTo>
                  <a:lnTo>
                    <a:pt x="1725193" y="280327"/>
                  </a:lnTo>
                  <a:lnTo>
                    <a:pt x="1725193" y="224345"/>
                  </a:lnTo>
                  <a:lnTo>
                    <a:pt x="1725193" y="196938"/>
                  </a:lnTo>
                  <a:lnTo>
                    <a:pt x="1342656" y="196938"/>
                  </a:lnTo>
                  <a:lnTo>
                    <a:pt x="1342656" y="224345"/>
                  </a:lnTo>
                  <a:lnTo>
                    <a:pt x="1367485" y="227304"/>
                  </a:lnTo>
                  <a:lnTo>
                    <a:pt x="1383474" y="236156"/>
                  </a:lnTo>
                  <a:lnTo>
                    <a:pt x="1392008" y="250913"/>
                  </a:lnTo>
                  <a:lnTo>
                    <a:pt x="1394548" y="271576"/>
                  </a:lnTo>
                  <a:lnTo>
                    <a:pt x="1394548" y="517080"/>
                  </a:lnTo>
                  <a:lnTo>
                    <a:pt x="1391526" y="540651"/>
                  </a:lnTo>
                  <a:lnTo>
                    <a:pt x="1382153" y="556145"/>
                  </a:lnTo>
                  <a:lnTo>
                    <a:pt x="1366012" y="564642"/>
                  </a:lnTo>
                  <a:lnTo>
                    <a:pt x="1342656" y="567232"/>
                  </a:lnTo>
                  <a:lnTo>
                    <a:pt x="1342656" y="594626"/>
                  </a:lnTo>
                  <a:lnTo>
                    <a:pt x="1733931" y="594626"/>
                  </a:lnTo>
                  <a:lnTo>
                    <a:pt x="1738795" y="567232"/>
                  </a:lnTo>
                  <a:lnTo>
                    <a:pt x="1751418" y="496087"/>
                  </a:lnTo>
                  <a:close/>
                </a:path>
                <a:path w="5655945" h="805815">
                  <a:moveTo>
                    <a:pt x="2854388" y="0"/>
                  </a:moveTo>
                  <a:lnTo>
                    <a:pt x="2711932" y="99250"/>
                  </a:lnTo>
                  <a:lnTo>
                    <a:pt x="2572842" y="2171"/>
                  </a:lnTo>
                  <a:lnTo>
                    <a:pt x="2572842" y="94399"/>
                  </a:lnTo>
                  <a:lnTo>
                    <a:pt x="2713621" y="192557"/>
                  </a:lnTo>
                  <a:lnTo>
                    <a:pt x="2854388" y="94399"/>
                  </a:lnTo>
                  <a:lnTo>
                    <a:pt x="2854388" y="0"/>
                  </a:lnTo>
                  <a:close/>
                </a:path>
                <a:path w="5655945" h="805815">
                  <a:moveTo>
                    <a:pt x="3149282" y="419227"/>
                  </a:moveTo>
                  <a:lnTo>
                    <a:pt x="3149269" y="181711"/>
                  </a:lnTo>
                  <a:lnTo>
                    <a:pt x="3149269" y="53886"/>
                  </a:lnTo>
                  <a:lnTo>
                    <a:pt x="3139440" y="53886"/>
                  </a:lnTo>
                  <a:lnTo>
                    <a:pt x="3139440" y="181711"/>
                  </a:lnTo>
                  <a:lnTo>
                    <a:pt x="3139440" y="291439"/>
                  </a:lnTo>
                  <a:lnTo>
                    <a:pt x="3138970" y="291503"/>
                  </a:lnTo>
                  <a:lnTo>
                    <a:pt x="3126943" y="291858"/>
                  </a:lnTo>
                  <a:lnTo>
                    <a:pt x="3114649" y="292989"/>
                  </a:lnTo>
                  <a:lnTo>
                    <a:pt x="3102572" y="294830"/>
                  </a:lnTo>
                  <a:lnTo>
                    <a:pt x="3094532" y="296557"/>
                  </a:lnTo>
                  <a:lnTo>
                    <a:pt x="3093224" y="296697"/>
                  </a:lnTo>
                  <a:lnTo>
                    <a:pt x="3092272" y="297040"/>
                  </a:lnTo>
                  <a:lnTo>
                    <a:pt x="3090748" y="297357"/>
                  </a:lnTo>
                  <a:lnTo>
                    <a:pt x="3074060" y="303453"/>
                  </a:lnTo>
                  <a:lnTo>
                    <a:pt x="3050768" y="311658"/>
                  </a:lnTo>
                  <a:lnTo>
                    <a:pt x="3049625" y="312369"/>
                  </a:lnTo>
                  <a:lnTo>
                    <a:pt x="3048901" y="312635"/>
                  </a:lnTo>
                  <a:lnTo>
                    <a:pt x="3034246" y="321995"/>
                  </a:lnTo>
                  <a:lnTo>
                    <a:pt x="3013291" y="335114"/>
                  </a:lnTo>
                  <a:lnTo>
                    <a:pt x="3012490" y="335902"/>
                  </a:lnTo>
                  <a:lnTo>
                    <a:pt x="3012008" y="336207"/>
                  </a:lnTo>
                  <a:lnTo>
                    <a:pt x="2999676" y="348513"/>
                  </a:lnTo>
                  <a:lnTo>
                    <a:pt x="2982010" y="365887"/>
                  </a:lnTo>
                  <a:lnTo>
                    <a:pt x="2981566" y="366572"/>
                  </a:lnTo>
                  <a:lnTo>
                    <a:pt x="2981248" y="366890"/>
                  </a:lnTo>
                  <a:lnTo>
                    <a:pt x="2971000" y="382905"/>
                  </a:lnTo>
                  <a:lnTo>
                    <a:pt x="2958160" y="402755"/>
                  </a:lnTo>
                  <a:lnTo>
                    <a:pt x="2957969" y="403263"/>
                  </a:lnTo>
                  <a:lnTo>
                    <a:pt x="2957804" y="403529"/>
                  </a:lnTo>
                  <a:lnTo>
                    <a:pt x="2949575" y="426313"/>
                  </a:lnTo>
                  <a:lnTo>
                    <a:pt x="2942958" y="444512"/>
                  </a:lnTo>
                  <a:lnTo>
                    <a:pt x="2942920" y="444766"/>
                  </a:lnTo>
                  <a:lnTo>
                    <a:pt x="2942856" y="444957"/>
                  </a:lnTo>
                  <a:lnTo>
                    <a:pt x="2937916" y="487464"/>
                  </a:lnTo>
                  <a:lnTo>
                    <a:pt x="2937624" y="489991"/>
                  </a:lnTo>
                  <a:lnTo>
                    <a:pt x="2939478" y="517042"/>
                  </a:lnTo>
                  <a:lnTo>
                    <a:pt x="2939478" y="517194"/>
                  </a:lnTo>
                  <a:lnTo>
                    <a:pt x="2941078" y="524852"/>
                  </a:lnTo>
                  <a:lnTo>
                    <a:pt x="2941497" y="529018"/>
                  </a:lnTo>
                  <a:lnTo>
                    <a:pt x="2942945" y="533742"/>
                  </a:lnTo>
                  <a:lnTo>
                    <a:pt x="2945003" y="543521"/>
                  </a:lnTo>
                  <a:lnTo>
                    <a:pt x="2951772" y="562419"/>
                  </a:lnTo>
                  <a:lnTo>
                    <a:pt x="2952877" y="565988"/>
                  </a:lnTo>
                  <a:lnTo>
                    <a:pt x="2953397" y="566978"/>
                  </a:lnTo>
                  <a:lnTo>
                    <a:pt x="2954032" y="568706"/>
                  </a:lnTo>
                  <a:lnTo>
                    <a:pt x="2966478" y="592467"/>
                  </a:lnTo>
                  <a:lnTo>
                    <a:pt x="2971012" y="599389"/>
                  </a:lnTo>
                  <a:lnTo>
                    <a:pt x="2971393" y="600062"/>
                  </a:lnTo>
                  <a:lnTo>
                    <a:pt x="2971749" y="600506"/>
                  </a:lnTo>
                  <a:lnTo>
                    <a:pt x="2973082" y="602513"/>
                  </a:lnTo>
                  <a:lnTo>
                    <a:pt x="2980334" y="612203"/>
                  </a:lnTo>
                  <a:lnTo>
                    <a:pt x="2988208" y="621499"/>
                  </a:lnTo>
                  <a:lnTo>
                    <a:pt x="2996704" y="630389"/>
                  </a:lnTo>
                  <a:lnTo>
                    <a:pt x="2917825" y="708037"/>
                  </a:lnTo>
                  <a:lnTo>
                    <a:pt x="2885541" y="670877"/>
                  </a:lnTo>
                  <a:lnTo>
                    <a:pt x="2859925" y="629856"/>
                  </a:lnTo>
                  <a:lnTo>
                    <a:pt x="2852039" y="611111"/>
                  </a:lnTo>
                  <a:lnTo>
                    <a:pt x="2841282" y="585571"/>
                  </a:lnTo>
                  <a:lnTo>
                    <a:pt x="2829890" y="538734"/>
                  </a:lnTo>
                  <a:lnTo>
                    <a:pt x="2826029" y="489978"/>
                  </a:lnTo>
                  <a:lnTo>
                    <a:pt x="2829395" y="444957"/>
                  </a:lnTo>
                  <a:lnTo>
                    <a:pt x="2829420" y="444550"/>
                  </a:lnTo>
                  <a:lnTo>
                    <a:pt x="2839313" y="401078"/>
                  </a:lnTo>
                  <a:lnTo>
                    <a:pt x="2851607" y="369392"/>
                  </a:lnTo>
                  <a:lnTo>
                    <a:pt x="2855188" y="360159"/>
                  </a:lnTo>
                  <a:lnTo>
                    <a:pt x="2876588" y="322262"/>
                  </a:lnTo>
                  <a:lnTo>
                    <a:pt x="2902991" y="287858"/>
                  </a:lnTo>
                  <a:lnTo>
                    <a:pt x="2933928" y="257429"/>
                  </a:lnTo>
                  <a:lnTo>
                    <a:pt x="2968904" y="231444"/>
                  </a:lnTo>
                  <a:lnTo>
                    <a:pt x="3007436" y="210413"/>
                  </a:lnTo>
                  <a:lnTo>
                    <a:pt x="3049016" y="194779"/>
                  </a:lnTo>
                  <a:lnTo>
                    <a:pt x="3093186" y="185064"/>
                  </a:lnTo>
                  <a:lnTo>
                    <a:pt x="3139440" y="181711"/>
                  </a:lnTo>
                  <a:lnTo>
                    <a:pt x="3139440" y="53886"/>
                  </a:lnTo>
                  <a:lnTo>
                    <a:pt x="3090354" y="56527"/>
                  </a:lnTo>
                  <a:lnTo>
                    <a:pt x="3042666" y="64300"/>
                  </a:lnTo>
                  <a:lnTo>
                    <a:pt x="2996692" y="76949"/>
                  </a:lnTo>
                  <a:lnTo>
                    <a:pt x="2952775" y="94221"/>
                  </a:lnTo>
                  <a:lnTo>
                    <a:pt x="2911221" y="115874"/>
                  </a:lnTo>
                  <a:lnTo>
                    <a:pt x="2872359" y="141668"/>
                  </a:lnTo>
                  <a:lnTo>
                    <a:pt x="2836507" y="171361"/>
                  </a:lnTo>
                  <a:lnTo>
                    <a:pt x="2803982" y="204673"/>
                  </a:lnTo>
                  <a:lnTo>
                    <a:pt x="2775102" y="241388"/>
                  </a:lnTo>
                  <a:lnTo>
                    <a:pt x="2750210" y="281241"/>
                  </a:lnTo>
                  <a:lnTo>
                    <a:pt x="2729611" y="323989"/>
                  </a:lnTo>
                  <a:lnTo>
                    <a:pt x="2713621" y="369392"/>
                  </a:lnTo>
                  <a:lnTo>
                    <a:pt x="2697632" y="323989"/>
                  </a:lnTo>
                  <a:lnTo>
                    <a:pt x="2677020" y="281241"/>
                  </a:lnTo>
                  <a:lnTo>
                    <a:pt x="2652128" y="241388"/>
                  </a:lnTo>
                  <a:lnTo>
                    <a:pt x="2623248" y="204673"/>
                  </a:lnTo>
                  <a:lnTo>
                    <a:pt x="2601201" y="182092"/>
                  </a:lnTo>
                  <a:lnTo>
                    <a:pt x="2601201" y="490004"/>
                  </a:lnTo>
                  <a:lnTo>
                    <a:pt x="2600287" y="501599"/>
                  </a:lnTo>
                  <a:lnTo>
                    <a:pt x="2593276" y="555434"/>
                  </a:lnTo>
                  <a:lnTo>
                    <a:pt x="2567305" y="629831"/>
                  </a:lnTo>
                  <a:lnTo>
                    <a:pt x="2541689" y="670877"/>
                  </a:lnTo>
                  <a:lnTo>
                    <a:pt x="2509405" y="708012"/>
                  </a:lnTo>
                  <a:lnTo>
                    <a:pt x="2430526" y="630389"/>
                  </a:lnTo>
                  <a:lnTo>
                    <a:pt x="2455837" y="600087"/>
                  </a:lnTo>
                  <a:lnTo>
                    <a:pt x="2474366" y="566026"/>
                  </a:lnTo>
                  <a:lnTo>
                    <a:pt x="2485694" y="529183"/>
                  </a:lnTo>
                  <a:lnTo>
                    <a:pt x="2485733" y="529043"/>
                  </a:lnTo>
                  <a:lnTo>
                    <a:pt x="2489606" y="490016"/>
                  </a:lnTo>
                  <a:lnTo>
                    <a:pt x="2484551" y="447014"/>
                  </a:lnTo>
                  <a:lnTo>
                    <a:pt x="2484323" y="444957"/>
                  </a:lnTo>
                  <a:lnTo>
                    <a:pt x="2484272" y="444550"/>
                  </a:lnTo>
                  <a:lnTo>
                    <a:pt x="2473185" y="414121"/>
                  </a:lnTo>
                  <a:lnTo>
                    <a:pt x="2469070" y="402780"/>
                  </a:lnTo>
                  <a:lnTo>
                    <a:pt x="2445220" y="365912"/>
                  </a:lnTo>
                  <a:lnTo>
                    <a:pt x="2413939" y="335114"/>
                  </a:lnTo>
                  <a:lnTo>
                    <a:pt x="2376462" y="311658"/>
                  </a:lnTo>
                  <a:lnTo>
                    <a:pt x="2334006" y="296697"/>
                  </a:lnTo>
                  <a:lnTo>
                    <a:pt x="2287778" y="291452"/>
                  </a:lnTo>
                  <a:lnTo>
                    <a:pt x="2287778" y="181711"/>
                  </a:lnTo>
                  <a:lnTo>
                    <a:pt x="2334031" y="185064"/>
                  </a:lnTo>
                  <a:lnTo>
                    <a:pt x="2378202" y="194779"/>
                  </a:lnTo>
                  <a:lnTo>
                    <a:pt x="2419794" y="210413"/>
                  </a:lnTo>
                  <a:lnTo>
                    <a:pt x="2458326" y="231444"/>
                  </a:lnTo>
                  <a:lnTo>
                    <a:pt x="2493302" y="257429"/>
                  </a:lnTo>
                  <a:lnTo>
                    <a:pt x="2524239" y="287858"/>
                  </a:lnTo>
                  <a:lnTo>
                    <a:pt x="2550642" y="322262"/>
                  </a:lnTo>
                  <a:lnTo>
                    <a:pt x="2572029" y="360159"/>
                  </a:lnTo>
                  <a:lnTo>
                    <a:pt x="2587917" y="401078"/>
                  </a:lnTo>
                  <a:lnTo>
                    <a:pt x="2597810" y="444550"/>
                  </a:lnTo>
                  <a:lnTo>
                    <a:pt x="2601201" y="490004"/>
                  </a:lnTo>
                  <a:lnTo>
                    <a:pt x="2601201" y="182092"/>
                  </a:lnTo>
                  <a:lnTo>
                    <a:pt x="2554871" y="141668"/>
                  </a:lnTo>
                  <a:lnTo>
                    <a:pt x="2515997" y="115874"/>
                  </a:lnTo>
                  <a:lnTo>
                    <a:pt x="2474442" y="94221"/>
                  </a:lnTo>
                  <a:lnTo>
                    <a:pt x="2430526" y="76949"/>
                  </a:lnTo>
                  <a:lnTo>
                    <a:pt x="2384564" y="64300"/>
                  </a:lnTo>
                  <a:lnTo>
                    <a:pt x="2336876" y="56527"/>
                  </a:lnTo>
                  <a:lnTo>
                    <a:pt x="2287778" y="53886"/>
                  </a:lnTo>
                  <a:lnTo>
                    <a:pt x="2277948" y="53886"/>
                  </a:lnTo>
                  <a:lnTo>
                    <a:pt x="2277948" y="419227"/>
                  </a:lnTo>
                  <a:lnTo>
                    <a:pt x="2287778" y="419227"/>
                  </a:lnTo>
                  <a:lnTo>
                    <a:pt x="2315819" y="424802"/>
                  </a:lnTo>
                  <a:lnTo>
                    <a:pt x="2338743" y="439978"/>
                  </a:lnTo>
                  <a:lnTo>
                    <a:pt x="2354211" y="462470"/>
                  </a:lnTo>
                  <a:lnTo>
                    <a:pt x="2359888" y="490016"/>
                  </a:lnTo>
                  <a:lnTo>
                    <a:pt x="2358504" y="503872"/>
                  </a:lnTo>
                  <a:lnTo>
                    <a:pt x="2338819" y="539991"/>
                  </a:lnTo>
                  <a:lnTo>
                    <a:pt x="2331707" y="546989"/>
                  </a:lnTo>
                  <a:lnTo>
                    <a:pt x="2594203" y="805205"/>
                  </a:lnTo>
                  <a:lnTo>
                    <a:pt x="2601099" y="798423"/>
                  </a:lnTo>
                  <a:lnTo>
                    <a:pt x="2638247" y="756945"/>
                  </a:lnTo>
                  <a:lnTo>
                    <a:pt x="2669616" y="711517"/>
                  </a:lnTo>
                  <a:lnTo>
                    <a:pt x="2671407" y="708037"/>
                  </a:lnTo>
                  <a:lnTo>
                    <a:pt x="2694838" y="662724"/>
                  </a:lnTo>
                  <a:lnTo>
                    <a:pt x="2713621" y="611111"/>
                  </a:lnTo>
                  <a:lnTo>
                    <a:pt x="2732392" y="662724"/>
                  </a:lnTo>
                  <a:lnTo>
                    <a:pt x="2757614" y="711517"/>
                  </a:lnTo>
                  <a:lnTo>
                    <a:pt x="2788983" y="756945"/>
                  </a:lnTo>
                  <a:lnTo>
                    <a:pt x="2826131" y="798423"/>
                  </a:lnTo>
                  <a:lnTo>
                    <a:pt x="2833027" y="805205"/>
                  </a:lnTo>
                  <a:lnTo>
                    <a:pt x="2931807" y="708037"/>
                  </a:lnTo>
                  <a:lnTo>
                    <a:pt x="3095523" y="546989"/>
                  </a:lnTo>
                  <a:lnTo>
                    <a:pt x="3088411" y="539991"/>
                  </a:lnTo>
                  <a:lnTo>
                    <a:pt x="3079381" y="529183"/>
                  </a:lnTo>
                  <a:lnTo>
                    <a:pt x="3072866" y="517194"/>
                  </a:lnTo>
                  <a:lnTo>
                    <a:pt x="3072777" y="517042"/>
                  </a:lnTo>
                  <a:lnTo>
                    <a:pt x="3068726" y="503872"/>
                  </a:lnTo>
                  <a:lnTo>
                    <a:pt x="3073019" y="462470"/>
                  </a:lnTo>
                  <a:lnTo>
                    <a:pt x="3111411" y="424802"/>
                  </a:lnTo>
                  <a:lnTo>
                    <a:pt x="3139452" y="419227"/>
                  </a:lnTo>
                  <a:lnTo>
                    <a:pt x="3149282" y="419227"/>
                  </a:lnTo>
                  <a:close/>
                </a:path>
                <a:path w="5655945" h="805815">
                  <a:moveTo>
                    <a:pt x="3728986" y="199402"/>
                  </a:moveTo>
                  <a:lnTo>
                    <a:pt x="3542334" y="199402"/>
                  </a:lnTo>
                  <a:lnTo>
                    <a:pt x="3487229" y="204292"/>
                  </a:lnTo>
                  <a:lnTo>
                    <a:pt x="3443147" y="218084"/>
                  </a:lnTo>
                  <a:lnTo>
                    <a:pt x="3408946" y="239509"/>
                  </a:lnTo>
                  <a:lnTo>
                    <a:pt x="3365690" y="300189"/>
                  </a:lnTo>
                  <a:lnTo>
                    <a:pt x="3354374" y="336892"/>
                  </a:lnTo>
                  <a:lnTo>
                    <a:pt x="3348405" y="376148"/>
                  </a:lnTo>
                  <a:lnTo>
                    <a:pt x="3346666" y="416674"/>
                  </a:lnTo>
                  <a:lnTo>
                    <a:pt x="3353346" y="484441"/>
                  </a:lnTo>
                  <a:lnTo>
                    <a:pt x="3371240" y="535025"/>
                  </a:lnTo>
                  <a:lnTo>
                    <a:pt x="3397186" y="570941"/>
                  </a:lnTo>
                  <a:lnTo>
                    <a:pt x="3427996" y="594690"/>
                  </a:lnTo>
                  <a:lnTo>
                    <a:pt x="3491496" y="615772"/>
                  </a:lnTo>
                  <a:lnTo>
                    <a:pt x="3536327" y="618324"/>
                  </a:lnTo>
                  <a:lnTo>
                    <a:pt x="3728986" y="618324"/>
                  </a:lnTo>
                  <a:lnTo>
                    <a:pt x="3728986" y="543902"/>
                  </a:lnTo>
                  <a:lnTo>
                    <a:pt x="3728986" y="371055"/>
                  </a:lnTo>
                  <a:lnTo>
                    <a:pt x="3525532" y="371055"/>
                  </a:lnTo>
                  <a:lnTo>
                    <a:pt x="3525532" y="443687"/>
                  </a:lnTo>
                  <a:lnTo>
                    <a:pt x="3641356" y="443687"/>
                  </a:lnTo>
                  <a:lnTo>
                    <a:pt x="3641356" y="543902"/>
                  </a:lnTo>
                  <a:lnTo>
                    <a:pt x="3542334" y="543902"/>
                  </a:lnTo>
                  <a:lnTo>
                    <a:pt x="3493846" y="533654"/>
                  </a:lnTo>
                  <a:lnTo>
                    <a:pt x="3463264" y="505053"/>
                  </a:lnTo>
                  <a:lnTo>
                    <a:pt x="3447300" y="461365"/>
                  </a:lnTo>
                  <a:lnTo>
                    <a:pt x="3442703" y="405866"/>
                  </a:lnTo>
                  <a:lnTo>
                    <a:pt x="3448139" y="349237"/>
                  </a:lnTo>
                  <a:lnTo>
                    <a:pt x="3465512" y="306539"/>
                  </a:lnTo>
                  <a:lnTo>
                    <a:pt x="3496386" y="279603"/>
                  </a:lnTo>
                  <a:lnTo>
                    <a:pt x="3542334" y="270230"/>
                  </a:lnTo>
                  <a:lnTo>
                    <a:pt x="3728986" y="270230"/>
                  </a:lnTo>
                  <a:lnTo>
                    <a:pt x="3728986" y="199402"/>
                  </a:lnTo>
                  <a:close/>
                </a:path>
                <a:path w="5655945" h="805815">
                  <a:moveTo>
                    <a:pt x="4122064" y="199402"/>
                  </a:moveTo>
                  <a:lnTo>
                    <a:pt x="3978033" y="199402"/>
                  </a:lnTo>
                  <a:lnTo>
                    <a:pt x="3929215" y="204076"/>
                  </a:lnTo>
                  <a:lnTo>
                    <a:pt x="3886492" y="214972"/>
                  </a:lnTo>
                  <a:lnTo>
                    <a:pt x="3850386" y="233641"/>
                  </a:lnTo>
                  <a:lnTo>
                    <a:pt x="3821404" y="261620"/>
                  </a:lnTo>
                  <a:lnTo>
                    <a:pt x="3800068" y="300418"/>
                  </a:lnTo>
                  <a:lnTo>
                    <a:pt x="3786898" y="351599"/>
                  </a:lnTo>
                  <a:lnTo>
                    <a:pt x="3782390" y="416674"/>
                  </a:lnTo>
                  <a:lnTo>
                    <a:pt x="3787140" y="472998"/>
                  </a:lnTo>
                  <a:lnTo>
                    <a:pt x="3800856" y="519379"/>
                  </a:lnTo>
                  <a:lnTo>
                    <a:pt x="3822725" y="556260"/>
                  </a:lnTo>
                  <a:lnTo>
                    <a:pt x="3851948" y="584123"/>
                  </a:lnTo>
                  <a:lnTo>
                    <a:pt x="3887711" y="603440"/>
                  </a:lnTo>
                  <a:lnTo>
                    <a:pt x="3929215" y="614692"/>
                  </a:lnTo>
                  <a:lnTo>
                    <a:pt x="3975633" y="618324"/>
                  </a:lnTo>
                  <a:lnTo>
                    <a:pt x="4122064" y="618324"/>
                  </a:lnTo>
                  <a:lnTo>
                    <a:pt x="4122064" y="547509"/>
                  </a:lnTo>
                  <a:lnTo>
                    <a:pt x="3979227" y="547509"/>
                  </a:lnTo>
                  <a:lnTo>
                    <a:pt x="3939197" y="542658"/>
                  </a:lnTo>
                  <a:lnTo>
                    <a:pt x="3907879" y="525830"/>
                  </a:lnTo>
                  <a:lnTo>
                    <a:pt x="3887482" y="493585"/>
                  </a:lnTo>
                  <a:lnTo>
                    <a:pt x="3880205" y="442493"/>
                  </a:lnTo>
                  <a:lnTo>
                    <a:pt x="4122064" y="442493"/>
                  </a:lnTo>
                  <a:lnTo>
                    <a:pt x="4122064" y="371055"/>
                  </a:lnTo>
                  <a:lnTo>
                    <a:pt x="3882009" y="371055"/>
                  </a:lnTo>
                  <a:lnTo>
                    <a:pt x="3888917" y="326440"/>
                  </a:lnTo>
                  <a:lnTo>
                    <a:pt x="3907663" y="294995"/>
                  </a:lnTo>
                  <a:lnTo>
                    <a:pt x="3937876" y="276364"/>
                  </a:lnTo>
                  <a:lnTo>
                    <a:pt x="3979227" y="270230"/>
                  </a:lnTo>
                  <a:lnTo>
                    <a:pt x="4122064" y="270230"/>
                  </a:lnTo>
                  <a:lnTo>
                    <a:pt x="4122064" y="199402"/>
                  </a:lnTo>
                  <a:close/>
                </a:path>
                <a:path w="5655945" h="805815">
                  <a:moveTo>
                    <a:pt x="4518634" y="199885"/>
                  </a:moveTo>
                  <a:lnTo>
                    <a:pt x="4161523" y="199885"/>
                  </a:lnTo>
                  <a:lnTo>
                    <a:pt x="4161523" y="271424"/>
                  </a:lnTo>
                  <a:lnTo>
                    <a:pt x="4294378" y="271424"/>
                  </a:lnTo>
                  <a:lnTo>
                    <a:pt x="4294378" y="618324"/>
                  </a:lnTo>
                  <a:lnTo>
                    <a:pt x="4384560" y="618324"/>
                  </a:lnTo>
                  <a:lnTo>
                    <a:pt x="4384560" y="271424"/>
                  </a:lnTo>
                  <a:lnTo>
                    <a:pt x="4518634" y="271424"/>
                  </a:lnTo>
                  <a:lnTo>
                    <a:pt x="4518634" y="199885"/>
                  </a:lnTo>
                  <a:close/>
                </a:path>
                <a:path w="5655945" h="805815">
                  <a:moveTo>
                    <a:pt x="4780826" y="306514"/>
                  </a:moveTo>
                  <a:lnTo>
                    <a:pt x="4772990" y="261594"/>
                  </a:lnTo>
                  <a:lnTo>
                    <a:pt x="4750727" y="226923"/>
                  </a:lnTo>
                  <a:lnTo>
                    <a:pt x="4715903" y="204597"/>
                  </a:lnTo>
                  <a:lnTo>
                    <a:pt x="4670412" y="196684"/>
                  </a:lnTo>
                  <a:lnTo>
                    <a:pt x="4624171" y="205092"/>
                  </a:lnTo>
                  <a:lnTo>
                    <a:pt x="4589437" y="228244"/>
                  </a:lnTo>
                  <a:lnTo>
                    <a:pt x="4567580" y="263080"/>
                  </a:lnTo>
                  <a:lnTo>
                    <a:pt x="4559998" y="306514"/>
                  </a:lnTo>
                  <a:lnTo>
                    <a:pt x="4589958" y="306514"/>
                  </a:lnTo>
                  <a:lnTo>
                    <a:pt x="4596409" y="268706"/>
                  </a:lnTo>
                  <a:lnTo>
                    <a:pt x="4613884" y="242785"/>
                  </a:lnTo>
                  <a:lnTo>
                    <a:pt x="4639500" y="227888"/>
                  </a:lnTo>
                  <a:lnTo>
                    <a:pt x="4670412" y="223113"/>
                  </a:lnTo>
                  <a:lnTo>
                    <a:pt x="4704537" y="229120"/>
                  </a:lnTo>
                  <a:lnTo>
                    <a:pt x="4729810" y="246087"/>
                  </a:lnTo>
                  <a:lnTo>
                    <a:pt x="4745494" y="272415"/>
                  </a:lnTo>
                  <a:lnTo>
                    <a:pt x="4750879" y="306514"/>
                  </a:lnTo>
                  <a:lnTo>
                    <a:pt x="4749520" y="323875"/>
                  </a:lnTo>
                  <a:lnTo>
                    <a:pt x="4745304" y="340207"/>
                  </a:lnTo>
                  <a:lnTo>
                    <a:pt x="4737989" y="355981"/>
                  </a:lnTo>
                  <a:lnTo>
                    <a:pt x="4727384" y="371703"/>
                  </a:lnTo>
                  <a:lnTo>
                    <a:pt x="4559414" y="591947"/>
                  </a:lnTo>
                  <a:lnTo>
                    <a:pt x="4559414" y="618375"/>
                  </a:lnTo>
                  <a:lnTo>
                    <a:pt x="4780826" y="618375"/>
                  </a:lnTo>
                  <a:lnTo>
                    <a:pt x="4780826" y="591947"/>
                  </a:lnTo>
                  <a:lnTo>
                    <a:pt x="4595241" y="591947"/>
                  </a:lnTo>
                  <a:lnTo>
                    <a:pt x="4752060" y="386981"/>
                  </a:lnTo>
                  <a:lnTo>
                    <a:pt x="4765472" y="367131"/>
                  </a:lnTo>
                  <a:lnTo>
                    <a:pt x="4774374" y="348068"/>
                  </a:lnTo>
                  <a:lnTo>
                    <a:pt x="4779302" y="328333"/>
                  </a:lnTo>
                  <a:lnTo>
                    <a:pt x="4780826" y="306514"/>
                  </a:lnTo>
                  <a:close/>
                </a:path>
                <a:path w="5655945" h="805815">
                  <a:moveTo>
                    <a:pt x="5069776" y="308279"/>
                  </a:moveTo>
                  <a:lnTo>
                    <a:pt x="5061699" y="263334"/>
                  </a:lnTo>
                  <a:lnTo>
                    <a:pt x="5039830" y="229184"/>
                  </a:lnTo>
                  <a:lnTo>
                    <a:pt x="5039830" y="311213"/>
                  </a:lnTo>
                  <a:lnTo>
                    <a:pt x="5039830" y="507377"/>
                  </a:lnTo>
                  <a:lnTo>
                    <a:pt x="5034699" y="541947"/>
                  </a:lnTo>
                  <a:lnTo>
                    <a:pt x="5019484" y="569925"/>
                  </a:lnTo>
                  <a:lnTo>
                    <a:pt x="4994478" y="588645"/>
                  </a:lnTo>
                  <a:lnTo>
                    <a:pt x="4959947" y="595464"/>
                  </a:lnTo>
                  <a:lnTo>
                    <a:pt x="4925415" y="588645"/>
                  </a:lnTo>
                  <a:lnTo>
                    <a:pt x="4900422" y="569925"/>
                  </a:lnTo>
                  <a:lnTo>
                    <a:pt x="4885207" y="541947"/>
                  </a:lnTo>
                  <a:lnTo>
                    <a:pt x="4880076" y="507377"/>
                  </a:lnTo>
                  <a:lnTo>
                    <a:pt x="4880076" y="311213"/>
                  </a:lnTo>
                  <a:lnTo>
                    <a:pt x="4885207" y="276631"/>
                  </a:lnTo>
                  <a:lnTo>
                    <a:pt x="4900422" y="248666"/>
                  </a:lnTo>
                  <a:lnTo>
                    <a:pt x="4925415" y="229946"/>
                  </a:lnTo>
                  <a:lnTo>
                    <a:pt x="4959947" y="223113"/>
                  </a:lnTo>
                  <a:lnTo>
                    <a:pt x="4994478" y="229946"/>
                  </a:lnTo>
                  <a:lnTo>
                    <a:pt x="5019484" y="248666"/>
                  </a:lnTo>
                  <a:lnTo>
                    <a:pt x="5034699" y="276631"/>
                  </a:lnTo>
                  <a:lnTo>
                    <a:pt x="5039830" y="311213"/>
                  </a:lnTo>
                  <a:lnTo>
                    <a:pt x="5039830" y="229184"/>
                  </a:lnTo>
                  <a:lnTo>
                    <a:pt x="5039093" y="228028"/>
                  </a:lnTo>
                  <a:lnTo>
                    <a:pt x="5031689" y="223113"/>
                  </a:lnTo>
                  <a:lnTo>
                    <a:pt x="5004371" y="204952"/>
                  </a:lnTo>
                  <a:lnTo>
                    <a:pt x="4959947" y="196684"/>
                  </a:lnTo>
                  <a:lnTo>
                    <a:pt x="4915789" y="204952"/>
                  </a:lnTo>
                  <a:lnTo>
                    <a:pt x="4881029" y="228028"/>
                  </a:lnTo>
                  <a:lnTo>
                    <a:pt x="4858283" y="263334"/>
                  </a:lnTo>
                  <a:lnTo>
                    <a:pt x="4850130" y="308279"/>
                  </a:lnTo>
                  <a:lnTo>
                    <a:pt x="4850130" y="510311"/>
                  </a:lnTo>
                  <a:lnTo>
                    <a:pt x="4858283" y="555244"/>
                  </a:lnTo>
                  <a:lnTo>
                    <a:pt x="4881029" y="590550"/>
                  </a:lnTo>
                  <a:lnTo>
                    <a:pt x="4915789" y="613625"/>
                  </a:lnTo>
                  <a:lnTo>
                    <a:pt x="4959947" y="621893"/>
                  </a:lnTo>
                  <a:lnTo>
                    <a:pt x="5004371" y="613625"/>
                  </a:lnTo>
                  <a:lnTo>
                    <a:pt x="5031689" y="595464"/>
                  </a:lnTo>
                  <a:lnTo>
                    <a:pt x="5039093" y="590550"/>
                  </a:lnTo>
                  <a:lnTo>
                    <a:pt x="5061699" y="555244"/>
                  </a:lnTo>
                  <a:lnTo>
                    <a:pt x="5069776" y="510311"/>
                  </a:lnTo>
                  <a:lnTo>
                    <a:pt x="5069776" y="308279"/>
                  </a:lnTo>
                  <a:close/>
                </a:path>
                <a:path w="5655945" h="805815">
                  <a:moveTo>
                    <a:pt x="5364607" y="306514"/>
                  </a:moveTo>
                  <a:lnTo>
                    <a:pt x="5356758" y="261594"/>
                  </a:lnTo>
                  <a:lnTo>
                    <a:pt x="5334495" y="226923"/>
                  </a:lnTo>
                  <a:lnTo>
                    <a:pt x="5299684" y="204597"/>
                  </a:lnTo>
                  <a:lnTo>
                    <a:pt x="5254180" y="196684"/>
                  </a:lnTo>
                  <a:lnTo>
                    <a:pt x="5207940" y="205092"/>
                  </a:lnTo>
                  <a:lnTo>
                    <a:pt x="5173205" y="228244"/>
                  </a:lnTo>
                  <a:lnTo>
                    <a:pt x="5151361" y="263080"/>
                  </a:lnTo>
                  <a:lnTo>
                    <a:pt x="5143766" y="306514"/>
                  </a:lnTo>
                  <a:lnTo>
                    <a:pt x="5173726" y="306514"/>
                  </a:lnTo>
                  <a:lnTo>
                    <a:pt x="5180190" y="268706"/>
                  </a:lnTo>
                  <a:lnTo>
                    <a:pt x="5197653" y="242785"/>
                  </a:lnTo>
                  <a:lnTo>
                    <a:pt x="5223281" y="227888"/>
                  </a:lnTo>
                  <a:lnTo>
                    <a:pt x="5254180" y="223113"/>
                  </a:lnTo>
                  <a:lnTo>
                    <a:pt x="5288318" y="229120"/>
                  </a:lnTo>
                  <a:lnTo>
                    <a:pt x="5313578" y="246087"/>
                  </a:lnTo>
                  <a:lnTo>
                    <a:pt x="5329263" y="272415"/>
                  </a:lnTo>
                  <a:lnTo>
                    <a:pt x="5334647" y="306514"/>
                  </a:lnTo>
                  <a:lnTo>
                    <a:pt x="5333289" y="323875"/>
                  </a:lnTo>
                  <a:lnTo>
                    <a:pt x="5329072" y="340207"/>
                  </a:lnTo>
                  <a:lnTo>
                    <a:pt x="5321757" y="355981"/>
                  </a:lnTo>
                  <a:lnTo>
                    <a:pt x="5311152" y="371703"/>
                  </a:lnTo>
                  <a:lnTo>
                    <a:pt x="5143182" y="591947"/>
                  </a:lnTo>
                  <a:lnTo>
                    <a:pt x="5143182" y="618375"/>
                  </a:lnTo>
                  <a:lnTo>
                    <a:pt x="5364607" y="618375"/>
                  </a:lnTo>
                  <a:lnTo>
                    <a:pt x="5364607" y="591947"/>
                  </a:lnTo>
                  <a:lnTo>
                    <a:pt x="5179009" y="591947"/>
                  </a:lnTo>
                  <a:lnTo>
                    <a:pt x="5335816" y="386981"/>
                  </a:lnTo>
                  <a:lnTo>
                    <a:pt x="5349240" y="367131"/>
                  </a:lnTo>
                  <a:lnTo>
                    <a:pt x="5358142" y="348068"/>
                  </a:lnTo>
                  <a:lnTo>
                    <a:pt x="5363083" y="328333"/>
                  </a:lnTo>
                  <a:lnTo>
                    <a:pt x="5364607" y="306514"/>
                  </a:lnTo>
                  <a:close/>
                </a:path>
                <a:path w="5655945" h="805815">
                  <a:moveTo>
                    <a:pt x="5655894" y="500329"/>
                  </a:moveTo>
                  <a:lnTo>
                    <a:pt x="5648591" y="454558"/>
                  </a:lnTo>
                  <a:lnTo>
                    <a:pt x="5627408" y="417436"/>
                  </a:lnTo>
                  <a:lnTo>
                    <a:pt x="5625935" y="416369"/>
                  </a:lnTo>
                  <a:lnTo>
                    <a:pt x="5625935" y="502666"/>
                  </a:lnTo>
                  <a:lnTo>
                    <a:pt x="5620220" y="540956"/>
                  </a:lnTo>
                  <a:lnTo>
                    <a:pt x="5603913" y="570217"/>
                  </a:lnTo>
                  <a:lnTo>
                    <a:pt x="5578373" y="588899"/>
                  </a:lnTo>
                  <a:lnTo>
                    <a:pt x="5544883" y="595477"/>
                  </a:lnTo>
                  <a:lnTo>
                    <a:pt x="5511508" y="588899"/>
                  </a:lnTo>
                  <a:lnTo>
                    <a:pt x="5486158" y="570217"/>
                  </a:lnTo>
                  <a:lnTo>
                    <a:pt x="5470068" y="540956"/>
                  </a:lnTo>
                  <a:lnTo>
                    <a:pt x="5464429" y="502666"/>
                  </a:lnTo>
                  <a:lnTo>
                    <a:pt x="5470068" y="464388"/>
                  </a:lnTo>
                  <a:lnTo>
                    <a:pt x="5486158" y="435127"/>
                  </a:lnTo>
                  <a:lnTo>
                    <a:pt x="5511508" y="416445"/>
                  </a:lnTo>
                  <a:lnTo>
                    <a:pt x="5544883" y="409879"/>
                  </a:lnTo>
                  <a:lnTo>
                    <a:pt x="5580507" y="417436"/>
                  </a:lnTo>
                  <a:lnTo>
                    <a:pt x="5580215" y="417436"/>
                  </a:lnTo>
                  <a:lnTo>
                    <a:pt x="5605462" y="437553"/>
                  </a:lnTo>
                  <a:lnTo>
                    <a:pt x="5620791" y="467106"/>
                  </a:lnTo>
                  <a:lnTo>
                    <a:pt x="5625935" y="502666"/>
                  </a:lnTo>
                  <a:lnTo>
                    <a:pt x="5625935" y="416369"/>
                  </a:lnTo>
                  <a:lnTo>
                    <a:pt x="5617083" y="409879"/>
                  </a:lnTo>
                  <a:lnTo>
                    <a:pt x="5594667" y="393433"/>
                  </a:lnTo>
                  <a:lnTo>
                    <a:pt x="5593448" y="392544"/>
                  </a:lnTo>
                  <a:lnTo>
                    <a:pt x="5547830" y="383451"/>
                  </a:lnTo>
                  <a:lnTo>
                    <a:pt x="5534507" y="384098"/>
                  </a:lnTo>
                  <a:lnTo>
                    <a:pt x="5521909" y="386016"/>
                  </a:lnTo>
                  <a:lnTo>
                    <a:pt x="5510085" y="389153"/>
                  </a:lnTo>
                  <a:lnTo>
                    <a:pt x="5499074" y="393433"/>
                  </a:lnTo>
                  <a:lnTo>
                    <a:pt x="5595404" y="200202"/>
                  </a:lnTo>
                  <a:lnTo>
                    <a:pt x="5565445" y="200202"/>
                  </a:lnTo>
                  <a:lnTo>
                    <a:pt x="5457964" y="416928"/>
                  </a:lnTo>
                  <a:lnTo>
                    <a:pt x="5447119" y="441579"/>
                  </a:lnTo>
                  <a:lnTo>
                    <a:pt x="5439829" y="463550"/>
                  </a:lnTo>
                  <a:lnTo>
                    <a:pt x="5435752" y="484073"/>
                  </a:lnTo>
                  <a:lnTo>
                    <a:pt x="5434584" y="502666"/>
                  </a:lnTo>
                  <a:lnTo>
                    <a:pt x="5434469" y="504431"/>
                  </a:lnTo>
                  <a:lnTo>
                    <a:pt x="5441912" y="551535"/>
                  </a:lnTo>
                  <a:lnTo>
                    <a:pt x="5463540" y="588708"/>
                  </a:lnTo>
                  <a:lnTo>
                    <a:pt x="5498401" y="613117"/>
                  </a:lnTo>
                  <a:lnTo>
                    <a:pt x="5545480" y="621893"/>
                  </a:lnTo>
                  <a:lnTo>
                    <a:pt x="5592457" y="612317"/>
                  </a:lnTo>
                  <a:lnTo>
                    <a:pt x="5614822" y="595477"/>
                  </a:lnTo>
                  <a:lnTo>
                    <a:pt x="5627116" y="586219"/>
                  </a:lnTo>
                  <a:lnTo>
                    <a:pt x="5648553" y="547560"/>
                  </a:lnTo>
                  <a:lnTo>
                    <a:pt x="5655894" y="5003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281622" y="547524"/>
              <a:ext cx="416554" cy="42943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725811" y="556585"/>
              <a:ext cx="401600" cy="41128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834010" y="563697"/>
              <a:ext cx="313480" cy="39709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154665" y="556585"/>
              <a:ext cx="148228" cy="41128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329032" y="556585"/>
              <a:ext cx="381080" cy="41128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736310" y="556585"/>
              <a:ext cx="148228" cy="41128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924868" y="547524"/>
              <a:ext cx="892644" cy="42943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826906" y="556585"/>
              <a:ext cx="327694" cy="411287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1136618" y="1002984"/>
              <a:ext cx="1151255" cy="421005"/>
            </a:xfrm>
            <a:custGeom>
              <a:avLst/>
              <a:gdLst/>
              <a:ahLst/>
              <a:cxnLst/>
              <a:rect l="l" t="t" r="r" b="b"/>
              <a:pathLst>
                <a:path w="1151254" h="421005">
                  <a:moveTo>
                    <a:pt x="1087762" y="0"/>
                  </a:moveTo>
                  <a:lnTo>
                    <a:pt x="63323" y="0"/>
                  </a:lnTo>
                  <a:lnTo>
                    <a:pt x="38675" y="4976"/>
                  </a:lnTo>
                  <a:lnTo>
                    <a:pt x="18547" y="18547"/>
                  </a:lnTo>
                  <a:lnTo>
                    <a:pt x="4976" y="38675"/>
                  </a:lnTo>
                  <a:lnTo>
                    <a:pt x="0" y="63323"/>
                  </a:lnTo>
                  <a:lnTo>
                    <a:pt x="0" y="357191"/>
                  </a:lnTo>
                  <a:lnTo>
                    <a:pt x="4976" y="381836"/>
                  </a:lnTo>
                  <a:lnTo>
                    <a:pt x="18547" y="401962"/>
                  </a:lnTo>
                  <a:lnTo>
                    <a:pt x="38675" y="415532"/>
                  </a:lnTo>
                  <a:lnTo>
                    <a:pt x="63323" y="420508"/>
                  </a:lnTo>
                  <a:lnTo>
                    <a:pt x="1087762" y="420508"/>
                  </a:lnTo>
                  <a:lnTo>
                    <a:pt x="1112409" y="415532"/>
                  </a:lnTo>
                  <a:lnTo>
                    <a:pt x="1132535" y="401962"/>
                  </a:lnTo>
                  <a:lnTo>
                    <a:pt x="1146104" y="381836"/>
                  </a:lnTo>
                  <a:lnTo>
                    <a:pt x="1151080" y="357191"/>
                  </a:lnTo>
                  <a:lnTo>
                    <a:pt x="1151080" y="63323"/>
                  </a:lnTo>
                  <a:lnTo>
                    <a:pt x="1146104" y="38675"/>
                  </a:lnTo>
                  <a:lnTo>
                    <a:pt x="1132535" y="18547"/>
                  </a:lnTo>
                  <a:lnTo>
                    <a:pt x="1112409" y="4976"/>
                  </a:lnTo>
                  <a:lnTo>
                    <a:pt x="1087762" y="0"/>
                  </a:lnTo>
                  <a:close/>
                </a:path>
              </a:pathLst>
            </a:custGeom>
            <a:solidFill>
              <a:srgbClr val="A450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1136618" y="1002984"/>
              <a:ext cx="1151255" cy="421005"/>
            </a:xfrm>
            <a:custGeom>
              <a:avLst/>
              <a:gdLst/>
              <a:ahLst/>
              <a:cxnLst/>
              <a:rect l="l" t="t" r="r" b="b"/>
              <a:pathLst>
                <a:path w="1151254" h="421005">
                  <a:moveTo>
                    <a:pt x="63323" y="0"/>
                  </a:moveTo>
                  <a:lnTo>
                    <a:pt x="38675" y="4976"/>
                  </a:lnTo>
                  <a:lnTo>
                    <a:pt x="18547" y="18547"/>
                  </a:lnTo>
                  <a:lnTo>
                    <a:pt x="4976" y="38675"/>
                  </a:lnTo>
                  <a:lnTo>
                    <a:pt x="0" y="63323"/>
                  </a:lnTo>
                  <a:lnTo>
                    <a:pt x="0" y="357191"/>
                  </a:lnTo>
                  <a:lnTo>
                    <a:pt x="4976" y="381836"/>
                  </a:lnTo>
                  <a:lnTo>
                    <a:pt x="18547" y="401962"/>
                  </a:lnTo>
                  <a:lnTo>
                    <a:pt x="38675" y="415532"/>
                  </a:lnTo>
                  <a:lnTo>
                    <a:pt x="63323" y="420508"/>
                  </a:lnTo>
                  <a:lnTo>
                    <a:pt x="1087762" y="420508"/>
                  </a:lnTo>
                  <a:lnTo>
                    <a:pt x="1112409" y="415532"/>
                  </a:lnTo>
                  <a:lnTo>
                    <a:pt x="1132535" y="401962"/>
                  </a:lnTo>
                  <a:lnTo>
                    <a:pt x="1146104" y="381836"/>
                  </a:lnTo>
                  <a:lnTo>
                    <a:pt x="1151080" y="357191"/>
                  </a:lnTo>
                  <a:lnTo>
                    <a:pt x="1151080" y="63323"/>
                  </a:lnTo>
                  <a:lnTo>
                    <a:pt x="1146104" y="38675"/>
                  </a:lnTo>
                  <a:lnTo>
                    <a:pt x="1132535" y="18547"/>
                  </a:lnTo>
                  <a:lnTo>
                    <a:pt x="1112409" y="4976"/>
                  </a:lnTo>
                  <a:lnTo>
                    <a:pt x="1087762" y="0"/>
                  </a:lnTo>
                  <a:lnTo>
                    <a:pt x="63323" y="0"/>
                  </a:lnTo>
                  <a:close/>
                </a:path>
              </a:pathLst>
            </a:custGeom>
            <a:ln w="894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217413" y="1226267"/>
              <a:ext cx="325846" cy="10931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576805" y="1226267"/>
              <a:ext cx="358793" cy="10931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959759" y="1228078"/>
              <a:ext cx="95719" cy="10749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2079658" y="1228080"/>
              <a:ext cx="119119" cy="10569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0541478" y="863599"/>
              <a:ext cx="2425065" cy="322580"/>
            </a:xfrm>
            <a:custGeom>
              <a:avLst/>
              <a:gdLst/>
              <a:ahLst/>
              <a:cxnLst/>
              <a:rect l="l" t="t" r="r" b="b"/>
              <a:pathLst>
                <a:path w="2425065" h="322580">
                  <a:moveTo>
                    <a:pt x="2424637" y="0"/>
                  </a:moveTo>
                  <a:lnTo>
                    <a:pt x="0" y="0"/>
                  </a:lnTo>
                  <a:lnTo>
                    <a:pt x="0" y="322374"/>
                  </a:lnTo>
                  <a:lnTo>
                    <a:pt x="2424637" y="322374"/>
                  </a:lnTo>
                  <a:lnTo>
                    <a:pt x="2424637" y="0"/>
                  </a:lnTo>
                  <a:close/>
                </a:path>
              </a:pathLst>
            </a:custGeom>
            <a:solidFill>
              <a:srgbClr val="231F20">
                <a:alpha val="6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611927" y="937688"/>
              <a:ext cx="378274" cy="175008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0967225" y="933703"/>
              <a:ext cx="1932305" cy="183515"/>
            </a:xfrm>
            <a:custGeom>
              <a:avLst/>
              <a:gdLst/>
              <a:ahLst/>
              <a:cxnLst/>
              <a:rect l="l" t="t" r="r" b="b"/>
              <a:pathLst>
                <a:path w="1932304" h="183515">
                  <a:moveTo>
                    <a:pt x="296494" y="4000"/>
                  </a:moveTo>
                  <a:lnTo>
                    <a:pt x="240499" y="4000"/>
                  </a:lnTo>
                  <a:lnTo>
                    <a:pt x="208241" y="104736"/>
                  </a:lnTo>
                  <a:lnTo>
                    <a:pt x="177749" y="4000"/>
                  </a:lnTo>
                  <a:lnTo>
                    <a:pt x="123494" y="4000"/>
                  </a:lnTo>
                  <a:lnTo>
                    <a:pt x="91249" y="103492"/>
                  </a:lnTo>
                  <a:lnTo>
                    <a:pt x="60756" y="4000"/>
                  </a:lnTo>
                  <a:lnTo>
                    <a:pt x="0" y="4000"/>
                  </a:lnTo>
                  <a:lnTo>
                    <a:pt x="56007" y="178993"/>
                  </a:lnTo>
                  <a:lnTo>
                    <a:pt x="119253" y="178993"/>
                  </a:lnTo>
                  <a:lnTo>
                    <a:pt x="148996" y="85496"/>
                  </a:lnTo>
                  <a:lnTo>
                    <a:pt x="177253" y="178993"/>
                  </a:lnTo>
                  <a:lnTo>
                    <a:pt x="240499" y="178993"/>
                  </a:lnTo>
                  <a:lnTo>
                    <a:pt x="296494" y="4000"/>
                  </a:lnTo>
                  <a:close/>
                </a:path>
                <a:path w="1932304" h="183515">
                  <a:moveTo>
                    <a:pt x="598297" y="178993"/>
                  </a:moveTo>
                  <a:lnTo>
                    <a:pt x="597801" y="4000"/>
                  </a:lnTo>
                  <a:lnTo>
                    <a:pt x="549300" y="4000"/>
                  </a:lnTo>
                  <a:lnTo>
                    <a:pt x="493801" y="97243"/>
                  </a:lnTo>
                  <a:lnTo>
                    <a:pt x="436803" y="4000"/>
                  </a:lnTo>
                  <a:lnTo>
                    <a:pt x="388302" y="4000"/>
                  </a:lnTo>
                  <a:lnTo>
                    <a:pt x="388302" y="178993"/>
                  </a:lnTo>
                  <a:lnTo>
                    <a:pt x="442061" y="178993"/>
                  </a:lnTo>
                  <a:lnTo>
                    <a:pt x="442061" y="101993"/>
                  </a:lnTo>
                  <a:lnTo>
                    <a:pt x="480060" y="163245"/>
                  </a:lnTo>
                  <a:lnTo>
                    <a:pt x="506056" y="163245"/>
                  </a:lnTo>
                  <a:lnTo>
                    <a:pt x="544055" y="99250"/>
                  </a:lnTo>
                  <a:lnTo>
                    <a:pt x="544550" y="178993"/>
                  </a:lnTo>
                  <a:lnTo>
                    <a:pt x="598297" y="178993"/>
                  </a:lnTo>
                  <a:close/>
                </a:path>
                <a:path w="1932304" h="183515">
                  <a:moveTo>
                    <a:pt x="818832" y="178993"/>
                  </a:moveTo>
                  <a:lnTo>
                    <a:pt x="805497" y="148501"/>
                  </a:lnTo>
                  <a:lnTo>
                    <a:pt x="786917" y="106006"/>
                  </a:lnTo>
                  <a:lnTo>
                    <a:pt x="767689" y="62001"/>
                  </a:lnTo>
                  <a:lnTo>
                    <a:pt x="742327" y="4000"/>
                  </a:lnTo>
                  <a:lnTo>
                    <a:pt x="729830" y="4000"/>
                  </a:lnTo>
                  <a:lnTo>
                    <a:pt x="729830" y="106006"/>
                  </a:lnTo>
                  <a:lnTo>
                    <a:pt x="695833" y="106006"/>
                  </a:lnTo>
                  <a:lnTo>
                    <a:pt x="712838" y="62001"/>
                  </a:lnTo>
                  <a:lnTo>
                    <a:pt x="729830" y="106006"/>
                  </a:lnTo>
                  <a:lnTo>
                    <a:pt x="729830" y="4000"/>
                  </a:lnTo>
                  <a:lnTo>
                    <a:pt x="684339" y="4000"/>
                  </a:lnTo>
                  <a:lnTo>
                    <a:pt x="607834" y="178993"/>
                  </a:lnTo>
                  <a:lnTo>
                    <a:pt x="667842" y="178993"/>
                  </a:lnTo>
                  <a:lnTo>
                    <a:pt x="679589" y="148501"/>
                  </a:lnTo>
                  <a:lnTo>
                    <a:pt x="746086" y="148501"/>
                  </a:lnTo>
                  <a:lnTo>
                    <a:pt x="757834" y="178993"/>
                  </a:lnTo>
                  <a:lnTo>
                    <a:pt x="818832" y="178993"/>
                  </a:lnTo>
                  <a:close/>
                </a:path>
                <a:path w="1932304" h="183515">
                  <a:moveTo>
                    <a:pt x="972108" y="4025"/>
                  </a:moveTo>
                  <a:lnTo>
                    <a:pt x="810615" y="4025"/>
                  </a:lnTo>
                  <a:lnTo>
                    <a:pt x="810615" y="49745"/>
                  </a:lnTo>
                  <a:lnTo>
                    <a:pt x="861872" y="49745"/>
                  </a:lnTo>
                  <a:lnTo>
                    <a:pt x="861872" y="179285"/>
                  </a:lnTo>
                  <a:lnTo>
                    <a:pt x="920864" y="179285"/>
                  </a:lnTo>
                  <a:lnTo>
                    <a:pt x="920864" y="49745"/>
                  </a:lnTo>
                  <a:lnTo>
                    <a:pt x="972108" y="49745"/>
                  </a:lnTo>
                  <a:lnTo>
                    <a:pt x="972108" y="4025"/>
                  </a:lnTo>
                  <a:close/>
                </a:path>
                <a:path w="1932304" h="183515">
                  <a:moveTo>
                    <a:pt x="1132890" y="134493"/>
                  </a:moveTo>
                  <a:lnTo>
                    <a:pt x="1045387" y="134493"/>
                  </a:lnTo>
                  <a:lnTo>
                    <a:pt x="1045387" y="111633"/>
                  </a:lnTo>
                  <a:lnTo>
                    <a:pt x="1119390" y="111633"/>
                  </a:lnTo>
                  <a:lnTo>
                    <a:pt x="1119390" y="68453"/>
                  </a:lnTo>
                  <a:lnTo>
                    <a:pt x="1045387" y="68453"/>
                  </a:lnTo>
                  <a:lnTo>
                    <a:pt x="1045387" y="48133"/>
                  </a:lnTo>
                  <a:lnTo>
                    <a:pt x="1129626" y="48133"/>
                  </a:lnTo>
                  <a:lnTo>
                    <a:pt x="1129626" y="3683"/>
                  </a:lnTo>
                  <a:lnTo>
                    <a:pt x="987386" y="3683"/>
                  </a:lnTo>
                  <a:lnTo>
                    <a:pt x="987386" y="48133"/>
                  </a:lnTo>
                  <a:lnTo>
                    <a:pt x="987386" y="68453"/>
                  </a:lnTo>
                  <a:lnTo>
                    <a:pt x="987386" y="111633"/>
                  </a:lnTo>
                  <a:lnTo>
                    <a:pt x="987386" y="134493"/>
                  </a:lnTo>
                  <a:lnTo>
                    <a:pt x="987386" y="178943"/>
                  </a:lnTo>
                  <a:lnTo>
                    <a:pt x="1132890" y="178943"/>
                  </a:lnTo>
                  <a:lnTo>
                    <a:pt x="1132890" y="134493"/>
                  </a:lnTo>
                  <a:close/>
                </a:path>
                <a:path w="1932304" h="183515">
                  <a:moveTo>
                    <a:pt x="1323416" y="178993"/>
                  </a:moveTo>
                  <a:lnTo>
                    <a:pt x="1293482" y="135001"/>
                  </a:lnTo>
                  <a:lnTo>
                    <a:pt x="1286675" y="124993"/>
                  </a:lnTo>
                  <a:lnTo>
                    <a:pt x="1300683" y="115417"/>
                  </a:lnTo>
                  <a:lnTo>
                    <a:pt x="1311046" y="102933"/>
                  </a:lnTo>
                  <a:lnTo>
                    <a:pt x="1316291" y="90500"/>
                  </a:lnTo>
                  <a:lnTo>
                    <a:pt x="1317459" y="87731"/>
                  </a:lnTo>
                  <a:lnTo>
                    <a:pt x="1319657" y="70002"/>
                  </a:lnTo>
                  <a:lnTo>
                    <a:pt x="1315466" y="49504"/>
                  </a:lnTo>
                  <a:lnTo>
                    <a:pt x="1314056" y="42608"/>
                  </a:lnTo>
                  <a:lnTo>
                    <a:pt x="1298067" y="21805"/>
                  </a:lnTo>
                  <a:lnTo>
                    <a:pt x="1272946" y="8610"/>
                  </a:lnTo>
                  <a:lnTo>
                    <a:pt x="1260157" y="6832"/>
                  </a:lnTo>
                  <a:lnTo>
                    <a:pt x="1260157" y="70002"/>
                  </a:lnTo>
                  <a:lnTo>
                    <a:pt x="1258697" y="78587"/>
                  </a:lnTo>
                  <a:lnTo>
                    <a:pt x="1254252" y="85026"/>
                  </a:lnTo>
                  <a:lnTo>
                    <a:pt x="1246771" y="89090"/>
                  </a:lnTo>
                  <a:lnTo>
                    <a:pt x="1236167" y="90500"/>
                  </a:lnTo>
                  <a:lnTo>
                    <a:pt x="1214678" y="90500"/>
                  </a:lnTo>
                  <a:lnTo>
                    <a:pt x="1214678" y="49504"/>
                  </a:lnTo>
                  <a:lnTo>
                    <a:pt x="1236167" y="49504"/>
                  </a:lnTo>
                  <a:lnTo>
                    <a:pt x="1246771" y="50914"/>
                  </a:lnTo>
                  <a:lnTo>
                    <a:pt x="1254252" y="54965"/>
                  </a:lnTo>
                  <a:lnTo>
                    <a:pt x="1258697" y="61417"/>
                  </a:lnTo>
                  <a:lnTo>
                    <a:pt x="1260157" y="70002"/>
                  </a:lnTo>
                  <a:lnTo>
                    <a:pt x="1260157" y="6832"/>
                  </a:lnTo>
                  <a:lnTo>
                    <a:pt x="1239913" y="3987"/>
                  </a:lnTo>
                  <a:lnTo>
                    <a:pt x="1155661" y="3987"/>
                  </a:lnTo>
                  <a:lnTo>
                    <a:pt x="1155661" y="178993"/>
                  </a:lnTo>
                  <a:lnTo>
                    <a:pt x="1214678" y="178993"/>
                  </a:lnTo>
                  <a:lnTo>
                    <a:pt x="1214678" y="135001"/>
                  </a:lnTo>
                  <a:lnTo>
                    <a:pt x="1230668" y="135001"/>
                  </a:lnTo>
                  <a:lnTo>
                    <a:pt x="1260411" y="178993"/>
                  </a:lnTo>
                  <a:lnTo>
                    <a:pt x="1323416" y="178993"/>
                  </a:lnTo>
                  <a:close/>
                </a:path>
                <a:path w="1932304" h="183515">
                  <a:moveTo>
                    <a:pt x="1400937" y="4000"/>
                  </a:moveTo>
                  <a:lnTo>
                    <a:pt x="1341932" y="4000"/>
                  </a:lnTo>
                  <a:lnTo>
                    <a:pt x="1341932" y="178993"/>
                  </a:lnTo>
                  <a:lnTo>
                    <a:pt x="1400937" y="178993"/>
                  </a:lnTo>
                  <a:lnTo>
                    <a:pt x="1400937" y="4000"/>
                  </a:lnTo>
                  <a:close/>
                </a:path>
                <a:path w="1932304" h="183515">
                  <a:moveTo>
                    <a:pt x="1621447" y="178993"/>
                  </a:moveTo>
                  <a:lnTo>
                    <a:pt x="1608112" y="148501"/>
                  </a:lnTo>
                  <a:lnTo>
                    <a:pt x="1589544" y="106006"/>
                  </a:lnTo>
                  <a:lnTo>
                    <a:pt x="1570304" y="62001"/>
                  </a:lnTo>
                  <a:lnTo>
                    <a:pt x="1544955" y="4000"/>
                  </a:lnTo>
                  <a:lnTo>
                    <a:pt x="1532458" y="4000"/>
                  </a:lnTo>
                  <a:lnTo>
                    <a:pt x="1532458" y="106006"/>
                  </a:lnTo>
                  <a:lnTo>
                    <a:pt x="1498447" y="106006"/>
                  </a:lnTo>
                  <a:lnTo>
                    <a:pt x="1515452" y="62001"/>
                  </a:lnTo>
                  <a:lnTo>
                    <a:pt x="1532458" y="106006"/>
                  </a:lnTo>
                  <a:lnTo>
                    <a:pt x="1532458" y="4000"/>
                  </a:lnTo>
                  <a:lnTo>
                    <a:pt x="1486954" y="4000"/>
                  </a:lnTo>
                  <a:lnTo>
                    <a:pt x="1410449" y="178993"/>
                  </a:lnTo>
                  <a:lnTo>
                    <a:pt x="1470456" y="178993"/>
                  </a:lnTo>
                  <a:lnTo>
                    <a:pt x="1482204" y="148501"/>
                  </a:lnTo>
                  <a:lnTo>
                    <a:pt x="1548714" y="148501"/>
                  </a:lnTo>
                  <a:lnTo>
                    <a:pt x="1560461" y="178993"/>
                  </a:lnTo>
                  <a:lnTo>
                    <a:pt x="1621447" y="178993"/>
                  </a:lnTo>
                  <a:close/>
                </a:path>
                <a:path w="1932304" h="183515">
                  <a:moveTo>
                    <a:pt x="1768983" y="133540"/>
                  </a:moveTo>
                  <a:lnTo>
                    <a:pt x="1689989" y="133540"/>
                  </a:lnTo>
                  <a:lnTo>
                    <a:pt x="1689989" y="4000"/>
                  </a:lnTo>
                  <a:lnTo>
                    <a:pt x="1630984" y="4000"/>
                  </a:lnTo>
                  <a:lnTo>
                    <a:pt x="1630984" y="133540"/>
                  </a:lnTo>
                  <a:lnTo>
                    <a:pt x="1630984" y="179260"/>
                  </a:lnTo>
                  <a:lnTo>
                    <a:pt x="1768983" y="179260"/>
                  </a:lnTo>
                  <a:lnTo>
                    <a:pt x="1768983" y="133540"/>
                  </a:lnTo>
                  <a:close/>
                </a:path>
                <a:path w="1932304" h="183515">
                  <a:moveTo>
                    <a:pt x="1932000" y="123990"/>
                  </a:moveTo>
                  <a:lnTo>
                    <a:pt x="1916887" y="89115"/>
                  </a:lnTo>
                  <a:lnTo>
                    <a:pt x="1883625" y="73685"/>
                  </a:lnTo>
                  <a:lnTo>
                    <a:pt x="1850364" y="66408"/>
                  </a:lnTo>
                  <a:lnTo>
                    <a:pt x="1835251" y="56007"/>
                  </a:lnTo>
                  <a:lnTo>
                    <a:pt x="1835251" y="49999"/>
                  </a:lnTo>
                  <a:lnTo>
                    <a:pt x="1840750" y="44996"/>
                  </a:lnTo>
                  <a:lnTo>
                    <a:pt x="1858010" y="44996"/>
                  </a:lnTo>
                  <a:lnTo>
                    <a:pt x="1869630" y="45796"/>
                  </a:lnTo>
                  <a:lnTo>
                    <a:pt x="1881632" y="48221"/>
                  </a:lnTo>
                  <a:lnTo>
                    <a:pt x="1894001" y="52273"/>
                  </a:lnTo>
                  <a:lnTo>
                    <a:pt x="1906752" y="58000"/>
                  </a:lnTo>
                  <a:lnTo>
                    <a:pt x="1924507" y="15252"/>
                  </a:lnTo>
                  <a:lnTo>
                    <a:pt x="1909800" y="8547"/>
                  </a:lnTo>
                  <a:lnTo>
                    <a:pt x="1893468" y="3784"/>
                  </a:lnTo>
                  <a:lnTo>
                    <a:pt x="1876158" y="939"/>
                  </a:lnTo>
                  <a:lnTo>
                    <a:pt x="1858505" y="0"/>
                  </a:lnTo>
                  <a:lnTo>
                    <a:pt x="1822881" y="4648"/>
                  </a:lnTo>
                  <a:lnTo>
                    <a:pt x="1797405" y="17310"/>
                  </a:lnTo>
                  <a:lnTo>
                    <a:pt x="1782114" y="36068"/>
                  </a:lnTo>
                  <a:lnTo>
                    <a:pt x="1777009" y="58991"/>
                  </a:lnTo>
                  <a:lnTo>
                    <a:pt x="1792122" y="94284"/>
                  </a:lnTo>
                  <a:lnTo>
                    <a:pt x="1825383" y="109969"/>
                  </a:lnTo>
                  <a:lnTo>
                    <a:pt x="1858645" y="117525"/>
                  </a:lnTo>
                  <a:lnTo>
                    <a:pt x="1873758" y="128498"/>
                  </a:lnTo>
                  <a:lnTo>
                    <a:pt x="1873758" y="134493"/>
                  </a:lnTo>
                  <a:lnTo>
                    <a:pt x="1867750" y="137998"/>
                  </a:lnTo>
                  <a:lnTo>
                    <a:pt x="1850999" y="137998"/>
                  </a:lnTo>
                  <a:lnTo>
                    <a:pt x="1836178" y="136867"/>
                  </a:lnTo>
                  <a:lnTo>
                    <a:pt x="1821091" y="133654"/>
                  </a:lnTo>
                  <a:lnTo>
                    <a:pt x="1806536" y="128612"/>
                  </a:lnTo>
                  <a:lnTo>
                    <a:pt x="1793252" y="121996"/>
                  </a:lnTo>
                  <a:lnTo>
                    <a:pt x="1774253" y="164998"/>
                  </a:lnTo>
                  <a:lnTo>
                    <a:pt x="1789442" y="172339"/>
                  </a:lnTo>
                  <a:lnTo>
                    <a:pt x="1807972" y="178028"/>
                  </a:lnTo>
                  <a:lnTo>
                    <a:pt x="1828711" y="181698"/>
                  </a:lnTo>
                  <a:lnTo>
                    <a:pt x="1850504" y="182994"/>
                  </a:lnTo>
                  <a:lnTo>
                    <a:pt x="1886127" y="178282"/>
                  </a:lnTo>
                  <a:lnTo>
                    <a:pt x="1911591" y="165493"/>
                  </a:lnTo>
                  <a:lnTo>
                    <a:pt x="1926894" y="146710"/>
                  </a:lnTo>
                  <a:lnTo>
                    <a:pt x="1932000" y="1239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338169" y="338150"/>
            <a:ext cx="13543915" cy="19427825"/>
            <a:chOff x="338169" y="338150"/>
            <a:chExt cx="13543915" cy="19427825"/>
          </a:xfrm>
        </p:grpSpPr>
        <p:sp>
          <p:nvSpPr>
            <p:cNvPr id="35" name="object 35"/>
            <p:cNvSpPr/>
            <p:nvPr/>
          </p:nvSpPr>
          <p:spPr>
            <a:xfrm>
              <a:off x="345148" y="18824130"/>
              <a:ext cx="13536930" cy="942340"/>
            </a:xfrm>
            <a:custGeom>
              <a:avLst/>
              <a:gdLst/>
              <a:ahLst/>
              <a:cxnLst/>
              <a:rect l="l" t="t" r="r" b="b"/>
              <a:pathLst>
                <a:path w="13536930" h="942340">
                  <a:moveTo>
                    <a:pt x="13536678" y="0"/>
                  </a:moveTo>
                  <a:lnTo>
                    <a:pt x="0" y="0"/>
                  </a:lnTo>
                  <a:lnTo>
                    <a:pt x="0" y="941800"/>
                  </a:lnTo>
                  <a:lnTo>
                    <a:pt x="13536678" y="941800"/>
                  </a:lnTo>
                  <a:lnTo>
                    <a:pt x="13536678" y="0"/>
                  </a:lnTo>
                  <a:close/>
                </a:path>
              </a:pathLst>
            </a:custGeom>
            <a:solidFill>
              <a:srgbClr val="A450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45146" y="18871324"/>
              <a:ext cx="13536930" cy="0"/>
            </a:xfrm>
            <a:custGeom>
              <a:avLst/>
              <a:gdLst/>
              <a:ahLst/>
              <a:cxnLst/>
              <a:rect l="l" t="t" r="r" b="b"/>
              <a:pathLst>
                <a:path w="13536930">
                  <a:moveTo>
                    <a:pt x="0" y="0"/>
                  </a:moveTo>
                  <a:lnTo>
                    <a:pt x="13536678" y="0"/>
                  </a:lnTo>
                </a:path>
              </a:pathLst>
            </a:custGeom>
            <a:ln w="6102">
              <a:solidFill>
                <a:srgbClr val="D3AA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45146" y="19713356"/>
              <a:ext cx="13536930" cy="0"/>
            </a:xfrm>
            <a:custGeom>
              <a:avLst/>
              <a:gdLst/>
              <a:ahLst/>
              <a:cxnLst/>
              <a:rect l="l" t="t" r="r" b="b"/>
              <a:pathLst>
                <a:path w="13536930">
                  <a:moveTo>
                    <a:pt x="0" y="0"/>
                  </a:moveTo>
                  <a:lnTo>
                    <a:pt x="13536678" y="0"/>
                  </a:lnTo>
                </a:path>
              </a:pathLst>
            </a:custGeom>
            <a:ln w="6102">
              <a:solidFill>
                <a:srgbClr val="D3AA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44134" y="344114"/>
              <a:ext cx="13531850" cy="19416395"/>
            </a:xfrm>
            <a:custGeom>
              <a:avLst/>
              <a:gdLst/>
              <a:ahLst/>
              <a:cxnLst/>
              <a:rect l="l" t="t" r="r" b="b"/>
              <a:pathLst>
                <a:path w="13531850" h="19416395">
                  <a:moveTo>
                    <a:pt x="0" y="19415850"/>
                  </a:moveTo>
                  <a:lnTo>
                    <a:pt x="13531727" y="19415850"/>
                  </a:lnTo>
                  <a:lnTo>
                    <a:pt x="13531727" y="0"/>
                  </a:lnTo>
                  <a:lnTo>
                    <a:pt x="0" y="0"/>
                  </a:lnTo>
                  <a:lnTo>
                    <a:pt x="0" y="19415850"/>
                  </a:lnTo>
                  <a:close/>
                </a:path>
              </a:pathLst>
            </a:custGeom>
            <a:ln w="11929">
              <a:solidFill>
                <a:srgbClr val="5859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742729" y="19072575"/>
              <a:ext cx="2745740" cy="457200"/>
            </a:xfrm>
            <a:custGeom>
              <a:avLst/>
              <a:gdLst/>
              <a:ahLst/>
              <a:cxnLst/>
              <a:rect l="l" t="t" r="r" b="b"/>
              <a:pathLst>
                <a:path w="2745740" h="457200">
                  <a:moveTo>
                    <a:pt x="133286" y="5571"/>
                  </a:moveTo>
                  <a:lnTo>
                    <a:pt x="0" y="5571"/>
                  </a:lnTo>
                  <a:lnTo>
                    <a:pt x="0" y="451544"/>
                  </a:lnTo>
                  <a:lnTo>
                    <a:pt x="134300" y="451544"/>
                  </a:lnTo>
                  <a:lnTo>
                    <a:pt x="134300" y="407958"/>
                  </a:lnTo>
                  <a:lnTo>
                    <a:pt x="52449" y="407958"/>
                  </a:lnTo>
                  <a:lnTo>
                    <a:pt x="52449" y="245283"/>
                  </a:lnTo>
                  <a:lnTo>
                    <a:pt x="128979" y="245283"/>
                  </a:lnTo>
                  <a:lnTo>
                    <a:pt x="128979" y="201697"/>
                  </a:lnTo>
                  <a:lnTo>
                    <a:pt x="52449" y="201697"/>
                  </a:lnTo>
                  <a:lnTo>
                    <a:pt x="52449" y="49156"/>
                  </a:lnTo>
                  <a:lnTo>
                    <a:pt x="133286" y="49156"/>
                  </a:lnTo>
                  <a:lnTo>
                    <a:pt x="133286" y="5571"/>
                  </a:lnTo>
                  <a:close/>
                </a:path>
                <a:path w="2745740" h="457200">
                  <a:moveTo>
                    <a:pt x="368936" y="5571"/>
                  </a:moveTo>
                  <a:lnTo>
                    <a:pt x="305839" y="5571"/>
                  </a:lnTo>
                  <a:lnTo>
                    <a:pt x="238185" y="451544"/>
                  </a:lnTo>
                  <a:lnTo>
                    <a:pt x="288105" y="451544"/>
                  </a:lnTo>
                  <a:lnTo>
                    <a:pt x="299761" y="366407"/>
                  </a:lnTo>
                  <a:lnTo>
                    <a:pt x="428597" y="366407"/>
                  </a:lnTo>
                  <a:lnTo>
                    <a:pt x="421558" y="323835"/>
                  </a:lnTo>
                  <a:lnTo>
                    <a:pt x="305588" y="323835"/>
                  </a:lnTo>
                  <a:lnTo>
                    <a:pt x="338025" y="88179"/>
                  </a:lnTo>
                  <a:lnTo>
                    <a:pt x="382594" y="88179"/>
                  </a:lnTo>
                  <a:lnTo>
                    <a:pt x="368936" y="5571"/>
                  </a:lnTo>
                  <a:close/>
                </a:path>
                <a:path w="2745740" h="457200">
                  <a:moveTo>
                    <a:pt x="428597" y="366407"/>
                  </a:moveTo>
                  <a:lnTo>
                    <a:pt x="380591" y="366407"/>
                  </a:lnTo>
                  <a:lnTo>
                    <a:pt x="393261" y="451544"/>
                  </a:lnTo>
                  <a:lnTo>
                    <a:pt x="442674" y="451544"/>
                  </a:lnTo>
                  <a:lnTo>
                    <a:pt x="428597" y="366407"/>
                  </a:lnTo>
                  <a:close/>
                </a:path>
                <a:path w="2745740" h="457200">
                  <a:moveTo>
                    <a:pt x="382594" y="88179"/>
                  </a:moveTo>
                  <a:lnTo>
                    <a:pt x="338783" y="88179"/>
                  </a:lnTo>
                  <a:lnTo>
                    <a:pt x="374006" y="323835"/>
                  </a:lnTo>
                  <a:lnTo>
                    <a:pt x="421558" y="323835"/>
                  </a:lnTo>
                  <a:lnTo>
                    <a:pt x="382594" y="88179"/>
                  </a:lnTo>
                  <a:close/>
                </a:path>
                <a:path w="2745740" h="457200">
                  <a:moveTo>
                    <a:pt x="628129" y="250"/>
                  </a:moveTo>
                  <a:lnTo>
                    <a:pt x="588093" y="9627"/>
                  </a:lnTo>
                  <a:lnTo>
                    <a:pt x="553123" y="52072"/>
                  </a:lnTo>
                  <a:lnTo>
                    <a:pt x="541465" y="131765"/>
                  </a:lnTo>
                  <a:lnTo>
                    <a:pt x="541465" y="318765"/>
                  </a:lnTo>
                  <a:lnTo>
                    <a:pt x="546534" y="380564"/>
                  </a:lnTo>
                  <a:lnTo>
                    <a:pt x="561740" y="423037"/>
                  </a:lnTo>
                  <a:lnTo>
                    <a:pt x="604474" y="453800"/>
                  </a:lnTo>
                  <a:lnTo>
                    <a:pt x="624198" y="455851"/>
                  </a:lnTo>
                  <a:lnTo>
                    <a:pt x="643592" y="453428"/>
                  </a:lnTo>
                  <a:lnTo>
                    <a:pt x="659579" y="446160"/>
                  </a:lnTo>
                  <a:lnTo>
                    <a:pt x="672162" y="434045"/>
                  </a:lnTo>
                  <a:lnTo>
                    <a:pt x="681342" y="417085"/>
                  </a:lnTo>
                  <a:lnTo>
                    <a:pt x="716052" y="417085"/>
                  </a:lnTo>
                  <a:lnTo>
                    <a:pt x="716052" y="412271"/>
                  </a:lnTo>
                  <a:lnTo>
                    <a:pt x="630283" y="412271"/>
                  </a:lnTo>
                  <a:lnTo>
                    <a:pt x="620343" y="410964"/>
                  </a:lnTo>
                  <a:lnTo>
                    <a:pt x="598052" y="378875"/>
                  </a:lnTo>
                  <a:lnTo>
                    <a:pt x="593953" y="318765"/>
                  </a:lnTo>
                  <a:lnTo>
                    <a:pt x="593920" y="129480"/>
                  </a:lnTo>
                  <a:lnTo>
                    <a:pt x="594314" y="113147"/>
                  </a:lnTo>
                  <a:lnTo>
                    <a:pt x="594409" y="109211"/>
                  </a:lnTo>
                  <a:lnTo>
                    <a:pt x="594443" y="107816"/>
                  </a:lnTo>
                  <a:lnTo>
                    <a:pt x="602283" y="64104"/>
                  </a:lnTo>
                  <a:lnTo>
                    <a:pt x="631040" y="45607"/>
                  </a:lnTo>
                  <a:lnTo>
                    <a:pt x="705465" y="45607"/>
                  </a:lnTo>
                  <a:lnTo>
                    <a:pt x="702183" y="37753"/>
                  </a:lnTo>
                  <a:lnTo>
                    <a:pt x="663287" y="4592"/>
                  </a:lnTo>
                  <a:lnTo>
                    <a:pt x="647117" y="1336"/>
                  </a:lnTo>
                  <a:lnTo>
                    <a:pt x="628129" y="250"/>
                  </a:lnTo>
                  <a:close/>
                </a:path>
                <a:path w="2745740" h="457200">
                  <a:moveTo>
                    <a:pt x="716052" y="417085"/>
                  </a:moveTo>
                  <a:lnTo>
                    <a:pt x="681342" y="417085"/>
                  </a:lnTo>
                  <a:lnTo>
                    <a:pt x="688435" y="451544"/>
                  </a:lnTo>
                  <a:lnTo>
                    <a:pt x="716052" y="451544"/>
                  </a:lnTo>
                  <a:lnTo>
                    <a:pt x="716052" y="417085"/>
                  </a:lnTo>
                  <a:close/>
                </a:path>
                <a:path w="2745740" h="457200">
                  <a:moveTo>
                    <a:pt x="716052" y="217409"/>
                  </a:moveTo>
                  <a:lnTo>
                    <a:pt x="631672" y="217409"/>
                  </a:lnTo>
                  <a:lnTo>
                    <a:pt x="631672" y="257952"/>
                  </a:lnTo>
                  <a:lnTo>
                    <a:pt x="667909" y="257952"/>
                  </a:lnTo>
                  <a:lnTo>
                    <a:pt x="667853" y="318765"/>
                  </a:lnTo>
                  <a:lnTo>
                    <a:pt x="665914" y="361274"/>
                  </a:lnTo>
                  <a:lnTo>
                    <a:pt x="655082" y="400154"/>
                  </a:lnTo>
                  <a:lnTo>
                    <a:pt x="640179" y="410964"/>
                  </a:lnTo>
                  <a:lnTo>
                    <a:pt x="639968" y="410964"/>
                  </a:lnTo>
                  <a:lnTo>
                    <a:pt x="630283" y="412271"/>
                  </a:lnTo>
                  <a:lnTo>
                    <a:pt x="716052" y="412271"/>
                  </a:lnTo>
                  <a:lnTo>
                    <a:pt x="716052" y="217409"/>
                  </a:lnTo>
                  <a:close/>
                </a:path>
                <a:path w="2745740" h="457200">
                  <a:moveTo>
                    <a:pt x="705465" y="45607"/>
                  </a:moveTo>
                  <a:lnTo>
                    <a:pt x="631040" y="45607"/>
                  </a:lnTo>
                  <a:lnTo>
                    <a:pt x="640400" y="46526"/>
                  </a:lnTo>
                  <a:lnTo>
                    <a:pt x="648081" y="49283"/>
                  </a:lnTo>
                  <a:lnTo>
                    <a:pt x="664939" y="93327"/>
                  </a:lnTo>
                  <a:lnTo>
                    <a:pt x="665374" y="167238"/>
                  </a:lnTo>
                  <a:lnTo>
                    <a:pt x="716052" y="167238"/>
                  </a:lnTo>
                  <a:lnTo>
                    <a:pt x="715720" y="113147"/>
                  </a:lnTo>
                  <a:lnTo>
                    <a:pt x="710830" y="64104"/>
                  </a:lnTo>
                  <a:lnTo>
                    <a:pt x="707266" y="49916"/>
                  </a:lnTo>
                  <a:lnTo>
                    <a:pt x="705465" y="45607"/>
                  </a:lnTo>
                  <a:close/>
                </a:path>
                <a:path w="2745740" h="457200">
                  <a:moveTo>
                    <a:pt x="966519" y="5571"/>
                  </a:moveTo>
                  <a:lnTo>
                    <a:pt x="833233" y="5571"/>
                  </a:lnTo>
                  <a:lnTo>
                    <a:pt x="833233" y="451544"/>
                  </a:lnTo>
                  <a:lnTo>
                    <a:pt x="967533" y="451544"/>
                  </a:lnTo>
                  <a:lnTo>
                    <a:pt x="967533" y="407958"/>
                  </a:lnTo>
                  <a:lnTo>
                    <a:pt x="885689" y="407958"/>
                  </a:lnTo>
                  <a:lnTo>
                    <a:pt x="885689" y="245283"/>
                  </a:lnTo>
                  <a:lnTo>
                    <a:pt x="962212" y="245283"/>
                  </a:lnTo>
                  <a:lnTo>
                    <a:pt x="962212" y="201697"/>
                  </a:lnTo>
                  <a:lnTo>
                    <a:pt x="885689" y="201697"/>
                  </a:lnTo>
                  <a:lnTo>
                    <a:pt x="885689" y="49156"/>
                  </a:lnTo>
                  <a:lnTo>
                    <a:pt x="966519" y="49156"/>
                  </a:lnTo>
                  <a:lnTo>
                    <a:pt x="966519" y="5571"/>
                  </a:lnTo>
                  <a:close/>
                </a:path>
                <a:path w="2745740" h="457200">
                  <a:moveTo>
                    <a:pt x="1161673" y="250"/>
                  </a:moveTo>
                  <a:lnTo>
                    <a:pt x="1121637" y="9627"/>
                  </a:lnTo>
                  <a:lnTo>
                    <a:pt x="1086667" y="52072"/>
                  </a:lnTo>
                  <a:lnTo>
                    <a:pt x="1075009" y="131765"/>
                  </a:lnTo>
                  <a:lnTo>
                    <a:pt x="1075009" y="318765"/>
                  </a:lnTo>
                  <a:lnTo>
                    <a:pt x="1080078" y="380564"/>
                  </a:lnTo>
                  <a:lnTo>
                    <a:pt x="1095284" y="423037"/>
                  </a:lnTo>
                  <a:lnTo>
                    <a:pt x="1138018" y="453800"/>
                  </a:lnTo>
                  <a:lnTo>
                    <a:pt x="1157742" y="455851"/>
                  </a:lnTo>
                  <a:lnTo>
                    <a:pt x="1177136" y="453428"/>
                  </a:lnTo>
                  <a:lnTo>
                    <a:pt x="1193123" y="446160"/>
                  </a:lnTo>
                  <a:lnTo>
                    <a:pt x="1205706" y="434045"/>
                  </a:lnTo>
                  <a:lnTo>
                    <a:pt x="1214886" y="417085"/>
                  </a:lnTo>
                  <a:lnTo>
                    <a:pt x="1249596" y="417085"/>
                  </a:lnTo>
                  <a:lnTo>
                    <a:pt x="1249596" y="412271"/>
                  </a:lnTo>
                  <a:lnTo>
                    <a:pt x="1163827" y="412271"/>
                  </a:lnTo>
                  <a:lnTo>
                    <a:pt x="1153887" y="410964"/>
                  </a:lnTo>
                  <a:lnTo>
                    <a:pt x="1131597" y="378875"/>
                  </a:lnTo>
                  <a:lnTo>
                    <a:pt x="1127497" y="318765"/>
                  </a:lnTo>
                  <a:lnTo>
                    <a:pt x="1127465" y="129480"/>
                  </a:lnTo>
                  <a:lnTo>
                    <a:pt x="1127858" y="113147"/>
                  </a:lnTo>
                  <a:lnTo>
                    <a:pt x="1127953" y="109211"/>
                  </a:lnTo>
                  <a:lnTo>
                    <a:pt x="1135827" y="64104"/>
                  </a:lnTo>
                  <a:lnTo>
                    <a:pt x="1164584" y="45607"/>
                  </a:lnTo>
                  <a:lnTo>
                    <a:pt x="1239009" y="45607"/>
                  </a:lnTo>
                  <a:lnTo>
                    <a:pt x="1235727" y="37753"/>
                  </a:lnTo>
                  <a:lnTo>
                    <a:pt x="1196831" y="4592"/>
                  </a:lnTo>
                  <a:lnTo>
                    <a:pt x="1180661" y="1336"/>
                  </a:lnTo>
                  <a:lnTo>
                    <a:pt x="1161673" y="250"/>
                  </a:lnTo>
                  <a:close/>
                </a:path>
                <a:path w="2745740" h="457200">
                  <a:moveTo>
                    <a:pt x="1249596" y="417085"/>
                  </a:moveTo>
                  <a:lnTo>
                    <a:pt x="1214886" y="417085"/>
                  </a:lnTo>
                  <a:lnTo>
                    <a:pt x="1221979" y="451544"/>
                  </a:lnTo>
                  <a:lnTo>
                    <a:pt x="1249596" y="451544"/>
                  </a:lnTo>
                  <a:lnTo>
                    <a:pt x="1249596" y="417085"/>
                  </a:lnTo>
                  <a:close/>
                </a:path>
                <a:path w="2745740" h="457200">
                  <a:moveTo>
                    <a:pt x="1249596" y="217409"/>
                  </a:moveTo>
                  <a:lnTo>
                    <a:pt x="1165217" y="217409"/>
                  </a:lnTo>
                  <a:lnTo>
                    <a:pt x="1165217" y="257952"/>
                  </a:lnTo>
                  <a:lnTo>
                    <a:pt x="1201453" y="257952"/>
                  </a:lnTo>
                  <a:lnTo>
                    <a:pt x="1201397" y="318765"/>
                  </a:lnTo>
                  <a:lnTo>
                    <a:pt x="1199458" y="361274"/>
                  </a:lnTo>
                  <a:lnTo>
                    <a:pt x="1188626" y="400154"/>
                  </a:lnTo>
                  <a:lnTo>
                    <a:pt x="1173723" y="410964"/>
                  </a:lnTo>
                  <a:lnTo>
                    <a:pt x="1173512" y="410964"/>
                  </a:lnTo>
                  <a:lnTo>
                    <a:pt x="1163827" y="412271"/>
                  </a:lnTo>
                  <a:lnTo>
                    <a:pt x="1249596" y="412271"/>
                  </a:lnTo>
                  <a:lnTo>
                    <a:pt x="1249596" y="217409"/>
                  </a:lnTo>
                  <a:close/>
                </a:path>
                <a:path w="2745740" h="457200">
                  <a:moveTo>
                    <a:pt x="1239009" y="45607"/>
                  </a:moveTo>
                  <a:lnTo>
                    <a:pt x="1164584" y="45607"/>
                  </a:lnTo>
                  <a:lnTo>
                    <a:pt x="1173944" y="46526"/>
                  </a:lnTo>
                  <a:lnTo>
                    <a:pt x="1181625" y="49283"/>
                  </a:lnTo>
                  <a:lnTo>
                    <a:pt x="1198483" y="93327"/>
                  </a:lnTo>
                  <a:lnTo>
                    <a:pt x="1198918" y="167238"/>
                  </a:lnTo>
                  <a:lnTo>
                    <a:pt x="1249596" y="167238"/>
                  </a:lnTo>
                  <a:lnTo>
                    <a:pt x="1249264" y="113147"/>
                  </a:lnTo>
                  <a:lnTo>
                    <a:pt x="1244374" y="64104"/>
                  </a:lnTo>
                  <a:lnTo>
                    <a:pt x="1240891" y="50232"/>
                  </a:lnTo>
                  <a:lnTo>
                    <a:pt x="1240810" y="49916"/>
                  </a:lnTo>
                  <a:lnTo>
                    <a:pt x="1239009" y="45607"/>
                  </a:lnTo>
                  <a:close/>
                </a:path>
                <a:path w="2745740" h="457200">
                  <a:moveTo>
                    <a:pt x="1500063" y="5571"/>
                  </a:moveTo>
                  <a:lnTo>
                    <a:pt x="1366777" y="5571"/>
                  </a:lnTo>
                  <a:lnTo>
                    <a:pt x="1366777" y="451544"/>
                  </a:lnTo>
                  <a:lnTo>
                    <a:pt x="1501077" y="451544"/>
                  </a:lnTo>
                  <a:lnTo>
                    <a:pt x="1501077" y="407958"/>
                  </a:lnTo>
                  <a:lnTo>
                    <a:pt x="1419233" y="407958"/>
                  </a:lnTo>
                  <a:lnTo>
                    <a:pt x="1419233" y="245283"/>
                  </a:lnTo>
                  <a:lnTo>
                    <a:pt x="1495757" y="245283"/>
                  </a:lnTo>
                  <a:lnTo>
                    <a:pt x="1495757" y="201697"/>
                  </a:lnTo>
                  <a:lnTo>
                    <a:pt x="1419233" y="201697"/>
                  </a:lnTo>
                  <a:lnTo>
                    <a:pt x="1419233" y="49156"/>
                  </a:lnTo>
                  <a:lnTo>
                    <a:pt x="1500063" y="49156"/>
                  </a:lnTo>
                  <a:lnTo>
                    <a:pt x="1500063" y="5571"/>
                  </a:lnTo>
                  <a:close/>
                </a:path>
                <a:path w="2745740" h="457200">
                  <a:moveTo>
                    <a:pt x="1701570" y="49156"/>
                  </a:moveTo>
                  <a:lnTo>
                    <a:pt x="1649371" y="49156"/>
                  </a:lnTo>
                  <a:lnTo>
                    <a:pt x="1649371" y="451544"/>
                  </a:lnTo>
                  <a:lnTo>
                    <a:pt x="1701570" y="451544"/>
                  </a:lnTo>
                  <a:lnTo>
                    <a:pt x="1701570" y="49156"/>
                  </a:lnTo>
                  <a:close/>
                </a:path>
                <a:path w="2745740" h="457200">
                  <a:moveTo>
                    <a:pt x="1747434" y="5571"/>
                  </a:moveTo>
                  <a:lnTo>
                    <a:pt x="1600214" y="5571"/>
                  </a:lnTo>
                  <a:lnTo>
                    <a:pt x="1600214" y="49156"/>
                  </a:lnTo>
                  <a:lnTo>
                    <a:pt x="1747434" y="49156"/>
                  </a:lnTo>
                  <a:lnTo>
                    <a:pt x="1747434" y="5571"/>
                  </a:lnTo>
                  <a:close/>
                </a:path>
                <a:path w="2745740" h="457200">
                  <a:moveTo>
                    <a:pt x="1874380" y="401373"/>
                  </a:moveTo>
                  <a:lnTo>
                    <a:pt x="1830037" y="401373"/>
                  </a:lnTo>
                  <a:lnTo>
                    <a:pt x="1830037" y="451544"/>
                  </a:lnTo>
                  <a:lnTo>
                    <a:pt x="1874380" y="451544"/>
                  </a:lnTo>
                  <a:lnTo>
                    <a:pt x="1874380" y="401373"/>
                  </a:lnTo>
                  <a:close/>
                </a:path>
                <a:path w="2745740" h="457200">
                  <a:moveTo>
                    <a:pt x="2080873" y="0"/>
                  </a:moveTo>
                  <a:lnTo>
                    <a:pt x="2030272" y="12541"/>
                  </a:lnTo>
                  <a:lnTo>
                    <a:pt x="1997757" y="62586"/>
                  </a:lnTo>
                  <a:lnTo>
                    <a:pt x="1990916" y="126694"/>
                  </a:lnTo>
                  <a:lnTo>
                    <a:pt x="1990936" y="323835"/>
                  </a:lnTo>
                  <a:lnTo>
                    <a:pt x="1995888" y="383383"/>
                  </a:lnTo>
                  <a:lnTo>
                    <a:pt x="2010915" y="424809"/>
                  </a:lnTo>
                  <a:lnTo>
                    <a:pt x="2056991" y="454626"/>
                  </a:lnTo>
                  <a:lnTo>
                    <a:pt x="2079478" y="456614"/>
                  </a:lnTo>
                  <a:lnTo>
                    <a:pt x="2102035" y="454626"/>
                  </a:lnTo>
                  <a:lnTo>
                    <a:pt x="2120935" y="448664"/>
                  </a:lnTo>
                  <a:lnTo>
                    <a:pt x="2136178" y="438725"/>
                  </a:lnTo>
                  <a:lnTo>
                    <a:pt x="2147764" y="424809"/>
                  </a:lnTo>
                  <a:lnTo>
                    <a:pt x="2153981" y="411507"/>
                  </a:lnTo>
                  <a:lnTo>
                    <a:pt x="2079096" y="411507"/>
                  </a:lnTo>
                  <a:lnTo>
                    <a:pt x="2069229" y="410360"/>
                  </a:lnTo>
                  <a:lnTo>
                    <a:pt x="2045141" y="366625"/>
                  </a:lnTo>
                  <a:lnTo>
                    <a:pt x="2043366" y="323835"/>
                  </a:lnTo>
                  <a:lnTo>
                    <a:pt x="2043366" y="123402"/>
                  </a:lnTo>
                  <a:lnTo>
                    <a:pt x="2047928" y="73942"/>
                  </a:lnTo>
                  <a:lnTo>
                    <a:pt x="2080366" y="45100"/>
                  </a:lnTo>
                  <a:lnTo>
                    <a:pt x="2155312" y="45100"/>
                  </a:lnTo>
                  <a:lnTo>
                    <a:pt x="2146343" y="27650"/>
                  </a:lnTo>
                  <a:lnTo>
                    <a:pt x="2129903" y="12289"/>
                  </a:lnTo>
                  <a:lnTo>
                    <a:pt x="2108080" y="3072"/>
                  </a:lnTo>
                  <a:lnTo>
                    <a:pt x="2080873" y="0"/>
                  </a:lnTo>
                  <a:close/>
                </a:path>
                <a:path w="2745740" h="457200">
                  <a:moveTo>
                    <a:pt x="2155312" y="45100"/>
                  </a:moveTo>
                  <a:lnTo>
                    <a:pt x="2080366" y="45100"/>
                  </a:lnTo>
                  <a:lnTo>
                    <a:pt x="2090081" y="46241"/>
                  </a:lnTo>
                  <a:lnTo>
                    <a:pt x="2089935" y="46241"/>
                  </a:lnTo>
                  <a:lnTo>
                    <a:pt x="2113116" y="87072"/>
                  </a:lnTo>
                  <a:lnTo>
                    <a:pt x="2114826" y="323835"/>
                  </a:lnTo>
                  <a:lnTo>
                    <a:pt x="2114382" y="347060"/>
                  </a:lnTo>
                  <a:lnTo>
                    <a:pt x="2107727" y="392885"/>
                  </a:lnTo>
                  <a:lnTo>
                    <a:pt x="2079096" y="411507"/>
                  </a:lnTo>
                  <a:lnTo>
                    <a:pt x="2153981" y="411507"/>
                  </a:lnTo>
                  <a:lnTo>
                    <a:pt x="2156301" y="406544"/>
                  </a:lnTo>
                  <a:lnTo>
                    <a:pt x="2162398" y="383542"/>
                  </a:lnTo>
                  <a:lnTo>
                    <a:pt x="2166056" y="355802"/>
                  </a:lnTo>
                  <a:lnTo>
                    <a:pt x="2167256" y="323835"/>
                  </a:lnTo>
                  <a:lnTo>
                    <a:pt x="2167187" y="123402"/>
                  </a:lnTo>
                  <a:lnTo>
                    <a:pt x="2166665" y="103969"/>
                  </a:lnTo>
                  <a:lnTo>
                    <a:pt x="2164806" y="83112"/>
                  </a:lnTo>
                  <a:lnTo>
                    <a:pt x="2161719" y="64931"/>
                  </a:lnTo>
                  <a:lnTo>
                    <a:pt x="2157397" y="49156"/>
                  </a:lnTo>
                  <a:lnTo>
                    <a:pt x="2155312" y="45100"/>
                  </a:lnTo>
                  <a:close/>
                </a:path>
                <a:path w="2745740" h="457200">
                  <a:moveTo>
                    <a:pt x="2377157" y="5571"/>
                  </a:moveTo>
                  <a:lnTo>
                    <a:pt x="2283657" y="5571"/>
                  </a:lnTo>
                  <a:lnTo>
                    <a:pt x="2283657" y="451544"/>
                  </a:lnTo>
                  <a:lnTo>
                    <a:pt x="2336106" y="451544"/>
                  </a:lnTo>
                  <a:lnTo>
                    <a:pt x="2336106" y="236163"/>
                  </a:lnTo>
                  <a:lnTo>
                    <a:pt x="2442529" y="236163"/>
                  </a:lnTo>
                  <a:lnTo>
                    <a:pt x="2416179" y="216395"/>
                  </a:lnTo>
                  <a:lnTo>
                    <a:pt x="2426719" y="211944"/>
                  </a:lnTo>
                  <a:lnTo>
                    <a:pt x="2435532" y="205437"/>
                  </a:lnTo>
                  <a:lnTo>
                    <a:pt x="2441976" y="197647"/>
                  </a:lnTo>
                  <a:lnTo>
                    <a:pt x="2336106" y="197647"/>
                  </a:lnTo>
                  <a:lnTo>
                    <a:pt x="2336106" y="47128"/>
                  </a:lnTo>
                  <a:lnTo>
                    <a:pt x="2449234" y="47128"/>
                  </a:lnTo>
                  <a:lnTo>
                    <a:pt x="2448425" y="44281"/>
                  </a:lnTo>
                  <a:lnTo>
                    <a:pt x="2411366" y="9690"/>
                  </a:lnTo>
                  <a:lnTo>
                    <a:pt x="2395654" y="6601"/>
                  </a:lnTo>
                  <a:lnTo>
                    <a:pt x="2377157" y="5571"/>
                  </a:lnTo>
                  <a:close/>
                </a:path>
                <a:path w="2745740" h="457200">
                  <a:moveTo>
                    <a:pt x="2442529" y="236163"/>
                  </a:moveTo>
                  <a:lnTo>
                    <a:pt x="2336106" y="236163"/>
                  </a:lnTo>
                  <a:lnTo>
                    <a:pt x="2376173" y="238417"/>
                  </a:lnTo>
                  <a:lnTo>
                    <a:pt x="2383870" y="239867"/>
                  </a:lnTo>
                  <a:lnTo>
                    <a:pt x="2404445" y="279848"/>
                  </a:lnTo>
                  <a:lnTo>
                    <a:pt x="2404975" y="299256"/>
                  </a:lnTo>
                  <a:lnTo>
                    <a:pt x="2405031" y="301282"/>
                  </a:lnTo>
                  <a:lnTo>
                    <a:pt x="2405112" y="321302"/>
                  </a:lnTo>
                  <a:lnTo>
                    <a:pt x="2405216" y="347275"/>
                  </a:lnTo>
                  <a:lnTo>
                    <a:pt x="2405284" y="363981"/>
                  </a:lnTo>
                  <a:lnTo>
                    <a:pt x="2405974" y="405721"/>
                  </a:lnTo>
                  <a:lnTo>
                    <a:pt x="2406043" y="409925"/>
                  </a:lnTo>
                  <a:lnTo>
                    <a:pt x="2407311" y="439113"/>
                  </a:lnTo>
                  <a:lnTo>
                    <a:pt x="2409087" y="451544"/>
                  </a:lnTo>
                  <a:lnTo>
                    <a:pt x="2461286" y="451544"/>
                  </a:lnTo>
                  <a:lnTo>
                    <a:pt x="2459510" y="442906"/>
                  </a:lnTo>
                  <a:lnTo>
                    <a:pt x="2458242" y="427632"/>
                  </a:lnTo>
                  <a:lnTo>
                    <a:pt x="2457483" y="405721"/>
                  </a:lnTo>
                  <a:lnTo>
                    <a:pt x="2457230" y="377173"/>
                  </a:lnTo>
                  <a:lnTo>
                    <a:pt x="2457132" y="363981"/>
                  </a:lnTo>
                  <a:lnTo>
                    <a:pt x="2457008" y="347275"/>
                  </a:lnTo>
                  <a:lnTo>
                    <a:pt x="2456343" y="321302"/>
                  </a:lnTo>
                  <a:lnTo>
                    <a:pt x="2453681" y="281138"/>
                  </a:lnTo>
                  <a:lnTo>
                    <a:pt x="2445509" y="242511"/>
                  </a:lnTo>
                  <a:lnTo>
                    <a:pt x="2442529" y="236163"/>
                  </a:lnTo>
                  <a:close/>
                </a:path>
                <a:path w="2745740" h="457200">
                  <a:moveTo>
                    <a:pt x="2449234" y="47128"/>
                  </a:moveTo>
                  <a:lnTo>
                    <a:pt x="2369050" y="47128"/>
                  </a:lnTo>
                  <a:lnTo>
                    <a:pt x="2377277" y="47636"/>
                  </a:lnTo>
                  <a:lnTo>
                    <a:pt x="2384473" y="49158"/>
                  </a:lnTo>
                  <a:lnTo>
                    <a:pt x="2404453" y="91774"/>
                  </a:lnTo>
                  <a:lnTo>
                    <a:pt x="2404975" y="112561"/>
                  </a:lnTo>
                  <a:lnTo>
                    <a:pt x="2404906" y="128597"/>
                  </a:lnTo>
                  <a:lnTo>
                    <a:pt x="2401989" y="169517"/>
                  </a:lnTo>
                  <a:lnTo>
                    <a:pt x="2379692" y="197647"/>
                  </a:lnTo>
                  <a:lnTo>
                    <a:pt x="2441976" y="197647"/>
                  </a:lnTo>
                  <a:lnTo>
                    <a:pt x="2454727" y="160175"/>
                  </a:lnTo>
                  <a:lnTo>
                    <a:pt x="2456979" y="128597"/>
                  </a:lnTo>
                  <a:lnTo>
                    <a:pt x="2456884" y="112561"/>
                  </a:lnTo>
                  <a:lnTo>
                    <a:pt x="2456599" y="98791"/>
                  </a:lnTo>
                  <a:lnTo>
                    <a:pt x="2456124" y="87286"/>
                  </a:lnTo>
                  <a:lnTo>
                    <a:pt x="2455458" y="78044"/>
                  </a:lnTo>
                  <a:lnTo>
                    <a:pt x="2452812" y="59721"/>
                  </a:lnTo>
                  <a:lnTo>
                    <a:pt x="2449234" y="47128"/>
                  </a:lnTo>
                  <a:close/>
                </a:path>
                <a:path w="2745740" h="457200">
                  <a:moveTo>
                    <a:pt x="2657383" y="250"/>
                  </a:moveTo>
                  <a:lnTo>
                    <a:pt x="2617346" y="9627"/>
                  </a:lnTo>
                  <a:lnTo>
                    <a:pt x="2582376" y="52072"/>
                  </a:lnTo>
                  <a:lnTo>
                    <a:pt x="2570718" y="131765"/>
                  </a:lnTo>
                  <a:lnTo>
                    <a:pt x="2570718" y="318765"/>
                  </a:lnTo>
                  <a:lnTo>
                    <a:pt x="2575787" y="380564"/>
                  </a:lnTo>
                  <a:lnTo>
                    <a:pt x="2590993" y="423037"/>
                  </a:lnTo>
                  <a:lnTo>
                    <a:pt x="2633727" y="453800"/>
                  </a:lnTo>
                  <a:lnTo>
                    <a:pt x="2653452" y="455851"/>
                  </a:lnTo>
                  <a:lnTo>
                    <a:pt x="2672846" y="453428"/>
                  </a:lnTo>
                  <a:lnTo>
                    <a:pt x="2688833" y="446160"/>
                  </a:lnTo>
                  <a:lnTo>
                    <a:pt x="2701415" y="434045"/>
                  </a:lnTo>
                  <a:lnTo>
                    <a:pt x="2710596" y="417085"/>
                  </a:lnTo>
                  <a:lnTo>
                    <a:pt x="2745306" y="417085"/>
                  </a:lnTo>
                  <a:lnTo>
                    <a:pt x="2745306" y="412271"/>
                  </a:lnTo>
                  <a:lnTo>
                    <a:pt x="2659536" y="412271"/>
                  </a:lnTo>
                  <a:lnTo>
                    <a:pt x="2649597" y="410964"/>
                  </a:lnTo>
                  <a:lnTo>
                    <a:pt x="2627306" y="378875"/>
                  </a:lnTo>
                  <a:lnTo>
                    <a:pt x="2623207" y="318765"/>
                  </a:lnTo>
                  <a:lnTo>
                    <a:pt x="2623174" y="129480"/>
                  </a:lnTo>
                  <a:lnTo>
                    <a:pt x="2623568" y="113147"/>
                  </a:lnTo>
                  <a:lnTo>
                    <a:pt x="2623663" y="109211"/>
                  </a:lnTo>
                  <a:lnTo>
                    <a:pt x="2623696" y="107816"/>
                  </a:lnTo>
                  <a:lnTo>
                    <a:pt x="2631537" y="64104"/>
                  </a:lnTo>
                  <a:lnTo>
                    <a:pt x="2660294" y="45607"/>
                  </a:lnTo>
                  <a:lnTo>
                    <a:pt x="2734719" y="45607"/>
                  </a:lnTo>
                  <a:lnTo>
                    <a:pt x="2731436" y="37753"/>
                  </a:lnTo>
                  <a:lnTo>
                    <a:pt x="2692540" y="4592"/>
                  </a:lnTo>
                  <a:lnTo>
                    <a:pt x="2676370" y="1336"/>
                  </a:lnTo>
                  <a:lnTo>
                    <a:pt x="2657383" y="250"/>
                  </a:lnTo>
                  <a:close/>
                </a:path>
                <a:path w="2745740" h="457200">
                  <a:moveTo>
                    <a:pt x="2745306" y="417085"/>
                  </a:moveTo>
                  <a:lnTo>
                    <a:pt x="2710596" y="417085"/>
                  </a:lnTo>
                  <a:lnTo>
                    <a:pt x="2717688" y="451544"/>
                  </a:lnTo>
                  <a:lnTo>
                    <a:pt x="2745306" y="451544"/>
                  </a:lnTo>
                  <a:lnTo>
                    <a:pt x="2745306" y="417085"/>
                  </a:lnTo>
                  <a:close/>
                </a:path>
                <a:path w="2745740" h="457200">
                  <a:moveTo>
                    <a:pt x="2745306" y="217409"/>
                  </a:moveTo>
                  <a:lnTo>
                    <a:pt x="2660926" y="217409"/>
                  </a:lnTo>
                  <a:lnTo>
                    <a:pt x="2660926" y="257952"/>
                  </a:lnTo>
                  <a:lnTo>
                    <a:pt x="2697163" y="257952"/>
                  </a:lnTo>
                  <a:lnTo>
                    <a:pt x="2697106" y="318765"/>
                  </a:lnTo>
                  <a:lnTo>
                    <a:pt x="2695167" y="361274"/>
                  </a:lnTo>
                  <a:lnTo>
                    <a:pt x="2684336" y="400154"/>
                  </a:lnTo>
                  <a:lnTo>
                    <a:pt x="2669432" y="410964"/>
                  </a:lnTo>
                  <a:lnTo>
                    <a:pt x="2669222" y="410964"/>
                  </a:lnTo>
                  <a:lnTo>
                    <a:pt x="2659536" y="412271"/>
                  </a:lnTo>
                  <a:lnTo>
                    <a:pt x="2745306" y="412271"/>
                  </a:lnTo>
                  <a:lnTo>
                    <a:pt x="2745306" y="217409"/>
                  </a:lnTo>
                  <a:close/>
                </a:path>
                <a:path w="2745740" h="457200">
                  <a:moveTo>
                    <a:pt x="2734719" y="45607"/>
                  </a:moveTo>
                  <a:lnTo>
                    <a:pt x="2660294" y="45607"/>
                  </a:lnTo>
                  <a:lnTo>
                    <a:pt x="2669654" y="46526"/>
                  </a:lnTo>
                  <a:lnTo>
                    <a:pt x="2677335" y="49283"/>
                  </a:lnTo>
                  <a:lnTo>
                    <a:pt x="2694192" y="93327"/>
                  </a:lnTo>
                  <a:lnTo>
                    <a:pt x="2694628" y="167238"/>
                  </a:lnTo>
                  <a:lnTo>
                    <a:pt x="2745306" y="167238"/>
                  </a:lnTo>
                  <a:lnTo>
                    <a:pt x="2744973" y="113147"/>
                  </a:lnTo>
                  <a:lnTo>
                    <a:pt x="2740083" y="64104"/>
                  </a:lnTo>
                  <a:lnTo>
                    <a:pt x="2736600" y="50232"/>
                  </a:lnTo>
                  <a:lnTo>
                    <a:pt x="2736519" y="49916"/>
                  </a:lnTo>
                  <a:lnTo>
                    <a:pt x="2734719" y="456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5146" y="18824130"/>
            <a:ext cx="13536930" cy="942340"/>
            <a:chOff x="345146" y="18824130"/>
            <a:chExt cx="13536930" cy="942340"/>
          </a:xfrm>
        </p:grpSpPr>
        <p:sp>
          <p:nvSpPr>
            <p:cNvPr id="3" name="object 3"/>
            <p:cNvSpPr/>
            <p:nvPr/>
          </p:nvSpPr>
          <p:spPr>
            <a:xfrm>
              <a:off x="345148" y="18824130"/>
              <a:ext cx="13536930" cy="942340"/>
            </a:xfrm>
            <a:custGeom>
              <a:avLst/>
              <a:gdLst/>
              <a:ahLst/>
              <a:cxnLst/>
              <a:rect l="l" t="t" r="r" b="b"/>
              <a:pathLst>
                <a:path w="13536930" h="942340">
                  <a:moveTo>
                    <a:pt x="13536678" y="0"/>
                  </a:moveTo>
                  <a:lnTo>
                    <a:pt x="0" y="0"/>
                  </a:lnTo>
                  <a:lnTo>
                    <a:pt x="0" y="941800"/>
                  </a:lnTo>
                  <a:lnTo>
                    <a:pt x="13536678" y="941800"/>
                  </a:lnTo>
                  <a:lnTo>
                    <a:pt x="13536678" y="0"/>
                  </a:lnTo>
                  <a:close/>
                </a:path>
              </a:pathLst>
            </a:custGeom>
            <a:solidFill>
              <a:srgbClr val="F15B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5146" y="18871325"/>
              <a:ext cx="13536930" cy="0"/>
            </a:xfrm>
            <a:custGeom>
              <a:avLst/>
              <a:gdLst/>
              <a:ahLst/>
              <a:cxnLst/>
              <a:rect l="l" t="t" r="r" b="b"/>
              <a:pathLst>
                <a:path w="13536930">
                  <a:moveTo>
                    <a:pt x="0" y="0"/>
                  </a:moveTo>
                  <a:lnTo>
                    <a:pt x="13536678" y="0"/>
                  </a:lnTo>
                </a:path>
              </a:pathLst>
            </a:custGeom>
            <a:ln w="6102">
              <a:solidFill>
                <a:srgbClr val="FABB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5146" y="19713357"/>
              <a:ext cx="13536930" cy="0"/>
            </a:xfrm>
            <a:custGeom>
              <a:avLst/>
              <a:gdLst/>
              <a:ahLst/>
              <a:cxnLst/>
              <a:rect l="l" t="t" r="r" b="b"/>
              <a:pathLst>
                <a:path w="13536930">
                  <a:moveTo>
                    <a:pt x="0" y="0"/>
                  </a:moveTo>
                  <a:lnTo>
                    <a:pt x="13536678" y="0"/>
                  </a:lnTo>
                </a:path>
              </a:pathLst>
            </a:custGeom>
            <a:ln w="6102">
              <a:solidFill>
                <a:srgbClr val="FABBA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290974" y="316753"/>
            <a:ext cx="13691869" cy="19449415"/>
            <a:chOff x="290974" y="316753"/>
            <a:chExt cx="13691869" cy="19449415"/>
          </a:xfrm>
        </p:grpSpPr>
        <p:sp>
          <p:nvSpPr>
            <p:cNvPr id="7" name="object 7"/>
            <p:cNvSpPr/>
            <p:nvPr/>
          </p:nvSpPr>
          <p:spPr>
            <a:xfrm>
              <a:off x="290974" y="316753"/>
              <a:ext cx="13691869" cy="1368425"/>
            </a:xfrm>
            <a:custGeom>
              <a:avLst/>
              <a:gdLst/>
              <a:ahLst/>
              <a:cxnLst/>
              <a:rect l="l" t="t" r="r" b="b"/>
              <a:pathLst>
                <a:path w="13691869" h="1368425">
                  <a:moveTo>
                    <a:pt x="13691634" y="0"/>
                  </a:moveTo>
                  <a:lnTo>
                    <a:pt x="0" y="0"/>
                  </a:lnTo>
                  <a:lnTo>
                    <a:pt x="0" y="1367875"/>
                  </a:lnTo>
                  <a:lnTo>
                    <a:pt x="13691634" y="1367875"/>
                  </a:lnTo>
                  <a:lnTo>
                    <a:pt x="13691634" y="0"/>
                  </a:lnTo>
                  <a:close/>
                </a:path>
              </a:pathLst>
            </a:custGeom>
            <a:solidFill>
              <a:srgbClr val="231F20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8162" y="338138"/>
              <a:ext cx="6753425" cy="121878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38169" y="338142"/>
              <a:ext cx="6735445" cy="1219200"/>
            </a:xfrm>
            <a:custGeom>
              <a:avLst/>
              <a:gdLst/>
              <a:ahLst/>
              <a:cxnLst/>
              <a:rect l="l" t="t" r="r" b="b"/>
              <a:pathLst>
                <a:path w="6735445" h="1219200">
                  <a:moveTo>
                    <a:pt x="0" y="1218770"/>
                  </a:moveTo>
                  <a:lnTo>
                    <a:pt x="6735317" y="1218770"/>
                  </a:lnTo>
                  <a:lnTo>
                    <a:pt x="6735317" y="0"/>
                  </a:lnTo>
                  <a:lnTo>
                    <a:pt x="0" y="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8D3030">
                <a:alpha val="38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169" y="338142"/>
              <a:ext cx="6735445" cy="1219200"/>
            </a:xfrm>
            <a:custGeom>
              <a:avLst/>
              <a:gdLst/>
              <a:ahLst/>
              <a:cxnLst/>
              <a:rect l="l" t="t" r="r" b="b"/>
              <a:pathLst>
                <a:path w="6735445" h="1219200">
                  <a:moveTo>
                    <a:pt x="0" y="1218770"/>
                  </a:moveTo>
                  <a:lnTo>
                    <a:pt x="6735317" y="1218770"/>
                  </a:lnTo>
                  <a:lnTo>
                    <a:pt x="6735317" y="0"/>
                  </a:lnTo>
                  <a:lnTo>
                    <a:pt x="0" y="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231F2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8169" y="338142"/>
              <a:ext cx="6735445" cy="1219200"/>
            </a:xfrm>
            <a:custGeom>
              <a:avLst/>
              <a:gdLst/>
              <a:ahLst/>
              <a:cxnLst/>
              <a:rect l="l" t="t" r="r" b="b"/>
              <a:pathLst>
                <a:path w="6735445" h="1219200">
                  <a:moveTo>
                    <a:pt x="0" y="1218770"/>
                  </a:moveTo>
                  <a:lnTo>
                    <a:pt x="6735317" y="1218770"/>
                  </a:lnTo>
                  <a:lnTo>
                    <a:pt x="6735317" y="0"/>
                  </a:lnTo>
                  <a:lnTo>
                    <a:pt x="0" y="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8D3030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73486" y="338138"/>
              <a:ext cx="6808339" cy="121878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073480" y="338142"/>
              <a:ext cx="6808470" cy="1219200"/>
            </a:xfrm>
            <a:custGeom>
              <a:avLst/>
              <a:gdLst/>
              <a:ahLst/>
              <a:cxnLst/>
              <a:rect l="l" t="t" r="r" b="b"/>
              <a:pathLst>
                <a:path w="6808469" h="1219200">
                  <a:moveTo>
                    <a:pt x="0" y="1218770"/>
                  </a:moveTo>
                  <a:lnTo>
                    <a:pt x="0" y="0"/>
                  </a:lnTo>
                  <a:lnTo>
                    <a:pt x="6808340" y="0"/>
                  </a:lnTo>
                  <a:lnTo>
                    <a:pt x="6808340" y="121877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8D3030">
                <a:alpha val="38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073504" y="338142"/>
              <a:ext cx="6808470" cy="1219200"/>
            </a:xfrm>
            <a:custGeom>
              <a:avLst/>
              <a:gdLst/>
              <a:ahLst/>
              <a:cxnLst/>
              <a:rect l="l" t="t" r="r" b="b"/>
              <a:pathLst>
                <a:path w="6808469" h="1219200">
                  <a:moveTo>
                    <a:pt x="0" y="1218770"/>
                  </a:moveTo>
                  <a:lnTo>
                    <a:pt x="0" y="0"/>
                  </a:lnTo>
                  <a:lnTo>
                    <a:pt x="6808316" y="0"/>
                  </a:lnTo>
                  <a:lnTo>
                    <a:pt x="6808316" y="121877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231F2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073480" y="338142"/>
              <a:ext cx="6808470" cy="1219200"/>
            </a:xfrm>
            <a:custGeom>
              <a:avLst/>
              <a:gdLst/>
              <a:ahLst/>
              <a:cxnLst/>
              <a:rect l="l" t="t" r="r" b="b"/>
              <a:pathLst>
                <a:path w="6808469" h="1219200">
                  <a:moveTo>
                    <a:pt x="0" y="1218770"/>
                  </a:moveTo>
                  <a:lnTo>
                    <a:pt x="0" y="0"/>
                  </a:lnTo>
                  <a:lnTo>
                    <a:pt x="6808340" y="0"/>
                  </a:lnTo>
                  <a:lnTo>
                    <a:pt x="6808340" y="121877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8D3030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38169" y="338137"/>
              <a:ext cx="13543915" cy="1219200"/>
            </a:xfrm>
            <a:custGeom>
              <a:avLst/>
              <a:gdLst/>
              <a:ahLst/>
              <a:cxnLst/>
              <a:rect l="l" t="t" r="r" b="b"/>
              <a:pathLst>
                <a:path w="13543915" h="1219200">
                  <a:moveTo>
                    <a:pt x="13543657" y="0"/>
                  </a:moveTo>
                  <a:lnTo>
                    <a:pt x="0" y="0"/>
                  </a:lnTo>
                  <a:lnTo>
                    <a:pt x="0" y="1218770"/>
                  </a:lnTo>
                  <a:lnTo>
                    <a:pt x="13543657" y="1218770"/>
                  </a:lnTo>
                  <a:lnTo>
                    <a:pt x="13543657" y="0"/>
                  </a:lnTo>
                  <a:close/>
                </a:path>
              </a:pathLst>
            </a:custGeom>
            <a:solidFill>
              <a:srgbClr val="6D6E71">
                <a:alpha val="6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8169" y="338138"/>
              <a:ext cx="11201788" cy="121877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8169" y="338138"/>
              <a:ext cx="6033562" cy="121877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08681" y="740294"/>
              <a:ext cx="1751964" cy="414020"/>
            </a:xfrm>
            <a:custGeom>
              <a:avLst/>
              <a:gdLst/>
              <a:ahLst/>
              <a:cxnLst/>
              <a:rect l="l" t="t" r="r" b="b"/>
              <a:pathLst>
                <a:path w="1751964" h="414019">
                  <a:moveTo>
                    <a:pt x="1725185" y="8165"/>
                  </a:moveTo>
                  <a:lnTo>
                    <a:pt x="1342649" y="8165"/>
                  </a:lnTo>
                  <a:lnTo>
                    <a:pt x="1342649" y="35568"/>
                  </a:lnTo>
                  <a:lnTo>
                    <a:pt x="1367484" y="38520"/>
                  </a:lnTo>
                  <a:lnTo>
                    <a:pt x="1383465" y="47376"/>
                  </a:lnTo>
                  <a:lnTo>
                    <a:pt x="1392011" y="62137"/>
                  </a:lnTo>
                  <a:lnTo>
                    <a:pt x="1394544" y="82805"/>
                  </a:lnTo>
                  <a:lnTo>
                    <a:pt x="1394544" y="328297"/>
                  </a:lnTo>
                  <a:lnTo>
                    <a:pt x="1391519" y="351879"/>
                  </a:lnTo>
                  <a:lnTo>
                    <a:pt x="1382154" y="367369"/>
                  </a:lnTo>
                  <a:lnTo>
                    <a:pt x="1366010" y="375862"/>
                  </a:lnTo>
                  <a:lnTo>
                    <a:pt x="1342649" y="378450"/>
                  </a:lnTo>
                  <a:lnTo>
                    <a:pt x="1342649" y="405853"/>
                  </a:lnTo>
                  <a:lnTo>
                    <a:pt x="1733930" y="405853"/>
                  </a:lnTo>
                  <a:lnTo>
                    <a:pt x="1738793" y="378450"/>
                  </a:lnTo>
                  <a:lnTo>
                    <a:pt x="1572400" y="378450"/>
                  </a:lnTo>
                  <a:lnTo>
                    <a:pt x="1533834" y="374705"/>
                  </a:lnTo>
                  <a:lnTo>
                    <a:pt x="1510957" y="363798"/>
                  </a:lnTo>
                  <a:lnTo>
                    <a:pt x="1499997" y="346222"/>
                  </a:lnTo>
                  <a:lnTo>
                    <a:pt x="1497182" y="322469"/>
                  </a:lnTo>
                  <a:lnTo>
                    <a:pt x="1497182" y="210507"/>
                  </a:lnTo>
                  <a:lnTo>
                    <a:pt x="1682029" y="210507"/>
                  </a:lnTo>
                  <a:lnTo>
                    <a:pt x="1682029" y="183099"/>
                  </a:lnTo>
                  <a:lnTo>
                    <a:pt x="1497182" y="183099"/>
                  </a:lnTo>
                  <a:lnTo>
                    <a:pt x="1497182" y="35568"/>
                  </a:lnTo>
                  <a:lnTo>
                    <a:pt x="1725185" y="35568"/>
                  </a:lnTo>
                  <a:lnTo>
                    <a:pt x="1725185" y="8165"/>
                  </a:lnTo>
                  <a:close/>
                </a:path>
                <a:path w="1751964" h="414019">
                  <a:moveTo>
                    <a:pt x="1751419" y="307306"/>
                  </a:moveTo>
                  <a:lnTo>
                    <a:pt x="1711186" y="307306"/>
                  </a:lnTo>
                  <a:lnTo>
                    <a:pt x="1675889" y="343514"/>
                  </a:lnTo>
                  <a:lnTo>
                    <a:pt x="1643544" y="365182"/>
                  </a:lnTo>
                  <a:lnTo>
                    <a:pt x="1610324" y="375697"/>
                  </a:lnTo>
                  <a:lnTo>
                    <a:pt x="1572400" y="378450"/>
                  </a:lnTo>
                  <a:lnTo>
                    <a:pt x="1738793" y="378450"/>
                  </a:lnTo>
                  <a:lnTo>
                    <a:pt x="1751419" y="307306"/>
                  </a:lnTo>
                  <a:close/>
                </a:path>
                <a:path w="1751964" h="414019">
                  <a:moveTo>
                    <a:pt x="1682029" y="210507"/>
                  </a:moveTo>
                  <a:lnTo>
                    <a:pt x="1564240" y="210507"/>
                  </a:lnTo>
                  <a:lnTo>
                    <a:pt x="1594341" y="212639"/>
                  </a:lnTo>
                  <a:lnTo>
                    <a:pt x="1616572" y="220566"/>
                  </a:lnTo>
                  <a:lnTo>
                    <a:pt x="1632463" y="236583"/>
                  </a:lnTo>
                  <a:lnTo>
                    <a:pt x="1643543" y="262987"/>
                  </a:lnTo>
                  <a:lnTo>
                    <a:pt x="1682029" y="262987"/>
                  </a:lnTo>
                  <a:lnTo>
                    <a:pt x="1682029" y="210507"/>
                  </a:lnTo>
                  <a:close/>
                </a:path>
                <a:path w="1751964" h="414019">
                  <a:moveTo>
                    <a:pt x="1682029" y="134115"/>
                  </a:moveTo>
                  <a:lnTo>
                    <a:pt x="1643543" y="134115"/>
                  </a:lnTo>
                  <a:lnTo>
                    <a:pt x="1634722" y="156530"/>
                  </a:lnTo>
                  <a:lnTo>
                    <a:pt x="1620218" y="171728"/>
                  </a:lnTo>
                  <a:lnTo>
                    <a:pt x="1598280" y="180365"/>
                  </a:lnTo>
                  <a:lnTo>
                    <a:pt x="1567157" y="183099"/>
                  </a:lnTo>
                  <a:lnTo>
                    <a:pt x="1682029" y="183099"/>
                  </a:lnTo>
                  <a:lnTo>
                    <a:pt x="1682029" y="134115"/>
                  </a:lnTo>
                  <a:close/>
                </a:path>
                <a:path w="1751964" h="414019">
                  <a:moveTo>
                    <a:pt x="1725185" y="35568"/>
                  </a:moveTo>
                  <a:lnTo>
                    <a:pt x="1579397" y="35568"/>
                  </a:lnTo>
                  <a:lnTo>
                    <a:pt x="1611834" y="37919"/>
                  </a:lnTo>
                  <a:lnTo>
                    <a:pt x="1638149" y="46503"/>
                  </a:lnTo>
                  <a:lnTo>
                    <a:pt x="1662058" y="63614"/>
                  </a:lnTo>
                  <a:lnTo>
                    <a:pt x="1687278" y="91549"/>
                  </a:lnTo>
                  <a:lnTo>
                    <a:pt x="1725185" y="91549"/>
                  </a:lnTo>
                  <a:lnTo>
                    <a:pt x="1725185" y="35568"/>
                  </a:lnTo>
                  <a:close/>
                </a:path>
                <a:path w="1751964" h="414019">
                  <a:moveTo>
                    <a:pt x="1119531" y="0"/>
                  </a:moveTo>
                  <a:lnTo>
                    <a:pt x="1065542" y="4579"/>
                  </a:lnTo>
                  <a:lnTo>
                    <a:pt x="1018265" y="17612"/>
                  </a:lnTo>
                  <a:lnTo>
                    <a:pt x="977849" y="38038"/>
                  </a:lnTo>
                  <a:lnTo>
                    <a:pt x="944444" y="64799"/>
                  </a:lnTo>
                  <a:lnTo>
                    <a:pt x="918202" y="96836"/>
                  </a:lnTo>
                  <a:lnTo>
                    <a:pt x="899271" y="133090"/>
                  </a:lnTo>
                  <a:lnTo>
                    <a:pt x="887803" y="172500"/>
                  </a:lnTo>
                  <a:lnTo>
                    <a:pt x="883947" y="214009"/>
                  </a:lnTo>
                  <a:lnTo>
                    <a:pt x="888012" y="258238"/>
                  </a:lnTo>
                  <a:lnTo>
                    <a:pt x="899956" y="297567"/>
                  </a:lnTo>
                  <a:lnTo>
                    <a:pt x="919403" y="331691"/>
                  </a:lnTo>
                  <a:lnTo>
                    <a:pt x="945977" y="360300"/>
                  </a:lnTo>
                  <a:lnTo>
                    <a:pt x="979303" y="383087"/>
                  </a:lnTo>
                  <a:lnTo>
                    <a:pt x="1019005" y="399745"/>
                  </a:lnTo>
                  <a:lnTo>
                    <a:pt x="1064705" y="409965"/>
                  </a:lnTo>
                  <a:lnTo>
                    <a:pt x="1116030" y="413440"/>
                  </a:lnTo>
                  <a:lnTo>
                    <a:pt x="1159145" y="411287"/>
                  </a:lnTo>
                  <a:lnTo>
                    <a:pt x="1205387" y="405500"/>
                  </a:lnTo>
                  <a:lnTo>
                    <a:pt x="1248570" y="397091"/>
                  </a:lnTo>
                  <a:lnTo>
                    <a:pt x="1282505" y="387069"/>
                  </a:lnTo>
                  <a:lnTo>
                    <a:pt x="1282504" y="386031"/>
                  </a:lnTo>
                  <a:lnTo>
                    <a:pt x="1131193" y="386031"/>
                  </a:lnTo>
                  <a:lnTo>
                    <a:pt x="1091856" y="380440"/>
                  </a:lnTo>
                  <a:lnTo>
                    <a:pt x="1032135" y="337413"/>
                  </a:lnTo>
                  <a:lnTo>
                    <a:pt x="1012626" y="301110"/>
                  </a:lnTo>
                  <a:lnTo>
                    <a:pt x="1000599" y="255705"/>
                  </a:lnTo>
                  <a:lnTo>
                    <a:pt x="996493" y="201763"/>
                  </a:lnTo>
                  <a:lnTo>
                    <a:pt x="1001535" y="140412"/>
                  </a:lnTo>
                  <a:lnTo>
                    <a:pt x="1016300" y="92104"/>
                  </a:lnTo>
                  <a:lnTo>
                    <a:pt x="1040701" y="56368"/>
                  </a:lnTo>
                  <a:lnTo>
                    <a:pt x="1074041" y="34737"/>
                  </a:lnTo>
                  <a:lnTo>
                    <a:pt x="1116030" y="27408"/>
                  </a:lnTo>
                  <a:lnTo>
                    <a:pt x="1264842" y="27408"/>
                  </a:lnTo>
                  <a:lnTo>
                    <a:pt x="1250471" y="20662"/>
                  </a:lnTo>
                  <a:lnTo>
                    <a:pt x="1210235" y="9474"/>
                  </a:lnTo>
                  <a:lnTo>
                    <a:pt x="1165319" y="2441"/>
                  </a:lnTo>
                  <a:lnTo>
                    <a:pt x="1119531" y="0"/>
                  </a:lnTo>
                  <a:close/>
                </a:path>
                <a:path w="1751964" h="414019">
                  <a:moveTo>
                    <a:pt x="1327087" y="210507"/>
                  </a:moveTo>
                  <a:lnTo>
                    <a:pt x="1134962" y="210507"/>
                  </a:lnTo>
                  <a:lnTo>
                    <a:pt x="1134962" y="237910"/>
                  </a:lnTo>
                  <a:lnTo>
                    <a:pt x="1155314" y="240847"/>
                  </a:lnTo>
                  <a:lnTo>
                    <a:pt x="1168906" y="249480"/>
                  </a:lnTo>
                  <a:lnTo>
                    <a:pt x="1176695" y="263545"/>
                  </a:lnTo>
                  <a:lnTo>
                    <a:pt x="1179640" y="282778"/>
                  </a:lnTo>
                  <a:lnTo>
                    <a:pt x="1179675" y="375288"/>
                  </a:lnTo>
                  <a:lnTo>
                    <a:pt x="1168484" y="379934"/>
                  </a:lnTo>
                  <a:lnTo>
                    <a:pt x="1156872" y="383297"/>
                  </a:lnTo>
                  <a:lnTo>
                    <a:pt x="1144542" y="385342"/>
                  </a:lnTo>
                  <a:lnTo>
                    <a:pt x="1131193" y="386031"/>
                  </a:lnTo>
                  <a:lnTo>
                    <a:pt x="1282504" y="386031"/>
                  </a:lnTo>
                  <a:lnTo>
                    <a:pt x="1282415" y="282778"/>
                  </a:lnTo>
                  <a:lnTo>
                    <a:pt x="1306735" y="240847"/>
                  </a:lnTo>
                  <a:lnTo>
                    <a:pt x="1327087" y="237910"/>
                  </a:lnTo>
                  <a:lnTo>
                    <a:pt x="1327087" y="210507"/>
                  </a:lnTo>
                  <a:close/>
                </a:path>
                <a:path w="1751964" h="414019">
                  <a:moveTo>
                    <a:pt x="1264842" y="27408"/>
                  </a:moveTo>
                  <a:lnTo>
                    <a:pt x="1116030" y="27408"/>
                  </a:lnTo>
                  <a:lnTo>
                    <a:pt x="1157753" y="35635"/>
                  </a:lnTo>
                  <a:lnTo>
                    <a:pt x="1195702" y="58239"/>
                  </a:lnTo>
                  <a:lnTo>
                    <a:pt x="1227636" y="92104"/>
                  </a:lnTo>
                  <a:lnTo>
                    <a:pt x="1251314" y="134115"/>
                  </a:lnTo>
                  <a:lnTo>
                    <a:pt x="1282224" y="134115"/>
                  </a:lnTo>
                  <a:lnTo>
                    <a:pt x="1282224" y="35635"/>
                  </a:lnTo>
                  <a:lnTo>
                    <a:pt x="1282367" y="35635"/>
                  </a:lnTo>
                  <a:lnTo>
                    <a:pt x="1264842" y="27408"/>
                  </a:lnTo>
                  <a:close/>
                </a:path>
                <a:path w="1751964" h="414019">
                  <a:moveTo>
                    <a:pt x="705983" y="8165"/>
                  </a:moveTo>
                  <a:lnTo>
                    <a:pt x="596933" y="8165"/>
                  </a:lnTo>
                  <a:lnTo>
                    <a:pt x="610348" y="35568"/>
                  </a:lnTo>
                  <a:lnTo>
                    <a:pt x="496054" y="326555"/>
                  </a:lnTo>
                  <a:lnTo>
                    <a:pt x="487390" y="345404"/>
                  </a:lnTo>
                  <a:lnTo>
                    <a:pt x="476157" y="360152"/>
                  </a:lnTo>
                  <a:lnTo>
                    <a:pt x="459566" y="371076"/>
                  </a:lnTo>
                  <a:lnTo>
                    <a:pt x="434830" y="378450"/>
                  </a:lnTo>
                  <a:lnTo>
                    <a:pt x="434830" y="405853"/>
                  </a:lnTo>
                  <a:lnTo>
                    <a:pt x="571862" y="405853"/>
                  </a:lnTo>
                  <a:lnTo>
                    <a:pt x="571862" y="378450"/>
                  </a:lnTo>
                  <a:lnTo>
                    <a:pt x="549301" y="371395"/>
                  </a:lnTo>
                  <a:lnTo>
                    <a:pt x="537018" y="357017"/>
                  </a:lnTo>
                  <a:lnTo>
                    <a:pt x="534139" y="336298"/>
                  </a:lnTo>
                  <a:lnTo>
                    <a:pt x="539789" y="310223"/>
                  </a:lnTo>
                  <a:lnTo>
                    <a:pt x="565897" y="237910"/>
                  </a:lnTo>
                  <a:lnTo>
                    <a:pt x="795309" y="237910"/>
                  </a:lnTo>
                  <a:lnTo>
                    <a:pt x="784654" y="210507"/>
                  </a:lnTo>
                  <a:lnTo>
                    <a:pt x="575793" y="210507"/>
                  </a:lnTo>
                  <a:lnTo>
                    <a:pt x="623757" y="75223"/>
                  </a:lnTo>
                  <a:lnTo>
                    <a:pt x="732056" y="75223"/>
                  </a:lnTo>
                  <a:lnTo>
                    <a:pt x="705983" y="8165"/>
                  </a:lnTo>
                  <a:close/>
                </a:path>
                <a:path w="1751964" h="414019">
                  <a:moveTo>
                    <a:pt x="795309" y="237910"/>
                  </a:moveTo>
                  <a:lnTo>
                    <a:pt x="687546" y="237910"/>
                  </a:lnTo>
                  <a:lnTo>
                    <a:pt x="721146" y="323638"/>
                  </a:lnTo>
                  <a:lnTo>
                    <a:pt x="727159" y="346716"/>
                  </a:lnTo>
                  <a:lnTo>
                    <a:pt x="723769" y="363069"/>
                  </a:lnTo>
                  <a:lnTo>
                    <a:pt x="710318" y="373410"/>
                  </a:lnTo>
                  <a:lnTo>
                    <a:pt x="686150" y="378450"/>
                  </a:lnTo>
                  <a:lnTo>
                    <a:pt x="686150" y="405853"/>
                  </a:lnTo>
                  <a:lnTo>
                    <a:pt x="883255" y="405853"/>
                  </a:lnTo>
                  <a:lnTo>
                    <a:pt x="883255" y="378450"/>
                  </a:lnTo>
                  <a:lnTo>
                    <a:pt x="866864" y="375653"/>
                  </a:lnTo>
                  <a:lnTo>
                    <a:pt x="853151" y="367006"/>
                  </a:lnTo>
                  <a:lnTo>
                    <a:pt x="841517" y="352128"/>
                  </a:lnTo>
                  <a:lnTo>
                    <a:pt x="831360" y="330635"/>
                  </a:lnTo>
                  <a:lnTo>
                    <a:pt x="795309" y="237910"/>
                  </a:lnTo>
                  <a:close/>
                </a:path>
                <a:path w="1751964" h="414019">
                  <a:moveTo>
                    <a:pt x="732056" y="75223"/>
                  </a:moveTo>
                  <a:lnTo>
                    <a:pt x="623757" y="75223"/>
                  </a:lnTo>
                  <a:lnTo>
                    <a:pt x="677119" y="210507"/>
                  </a:lnTo>
                  <a:lnTo>
                    <a:pt x="784654" y="210507"/>
                  </a:lnTo>
                  <a:lnTo>
                    <a:pt x="732056" y="75223"/>
                  </a:lnTo>
                  <a:close/>
                </a:path>
                <a:path w="1751964" h="414019">
                  <a:moveTo>
                    <a:pt x="382530" y="8165"/>
                  </a:moveTo>
                  <a:lnTo>
                    <a:pt x="0" y="8165"/>
                  </a:lnTo>
                  <a:lnTo>
                    <a:pt x="0" y="35568"/>
                  </a:lnTo>
                  <a:lnTo>
                    <a:pt x="24835" y="38520"/>
                  </a:lnTo>
                  <a:lnTo>
                    <a:pt x="40815" y="47376"/>
                  </a:lnTo>
                  <a:lnTo>
                    <a:pt x="49361" y="62137"/>
                  </a:lnTo>
                  <a:lnTo>
                    <a:pt x="51894" y="82805"/>
                  </a:lnTo>
                  <a:lnTo>
                    <a:pt x="51894" y="328297"/>
                  </a:lnTo>
                  <a:lnTo>
                    <a:pt x="48870" y="351879"/>
                  </a:lnTo>
                  <a:lnTo>
                    <a:pt x="39504" y="367369"/>
                  </a:lnTo>
                  <a:lnTo>
                    <a:pt x="23360" y="375862"/>
                  </a:lnTo>
                  <a:lnTo>
                    <a:pt x="0" y="378450"/>
                  </a:lnTo>
                  <a:lnTo>
                    <a:pt x="0" y="405853"/>
                  </a:lnTo>
                  <a:lnTo>
                    <a:pt x="391274" y="405853"/>
                  </a:lnTo>
                  <a:lnTo>
                    <a:pt x="396139" y="378450"/>
                  </a:lnTo>
                  <a:lnTo>
                    <a:pt x="229750" y="378450"/>
                  </a:lnTo>
                  <a:lnTo>
                    <a:pt x="191181" y="374705"/>
                  </a:lnTo>
                  <a:lnTo>
                    <a:pt x="168303" y="363798"/>
                  </a:lnTo>
                  <a:lnTo>
                    <a:pt x="157342" y="346222"/>
                  </a:lnTo>
                  <a:lnTo>
                    <a:pt x="154527" y="322469"/>
                  </a:lnTo>
                  <a:lnTo>
                    <a:pt x="154527" y="210507"/>
                  </a:lnTo>
                  <a:lnTo>
                    <a:pt x="339374" y="210507"/>
                  </a:lnTo>
                  <a:lnTo>
                    <a:pt x="339374" y="183099"/>
                  </a:lnTo>
                  <a:lnTo>
                    <a:pt x="154527" y="183099"/>
                  </a:lnTo>
                  <a:lnTo>
                    <a:pt x="154527" y="35568"/>
                  </a:lnTo>
                  <a:lnTo>
                    <a:pt x="382530" y="35568"/>
                  </a:lnTo>
                  <a:lnTo>
                    <a:pt x="382530" y="8165"/>
                  </a:lnTo>
                  <a:close/>
                </a:path>
                <a:path w="1751964" h="414019">
                  <a:moveTo>
                    <a:pt x="408769" y="307306"/>
                  </a:moveTo>
                  <a:lnTo>
                    <a:pt x="368536" y="307306"/>
                  </a:lnTo>
                  <a:lnTo>
                    <a:pt x="333238" y="343514"/>
                  </a:lnTo>
                  <a:lnTo>
                    <a:pt x="300892" y="365182"/>
                  </a:lnTo>
                  <a:lnTo>
                    <a:pt x="267672" y="375697"/>
                  </a:lnTo>
                  <a:lnTo>
                    <a:pt x="229750" y="378450"/>
                  </a:lnTo>
                  <a:lnTo>
                    <a:pt x="396139" y="378450"/>
                  </a:lnTo>
                  <a:lnTo>
                    <a:pt x="408769" y="307306"/>
                  </a:lnTo>
                  <a:close/>
                </a:path>
                <a:path w="1751964" h="414019">
                  <a:moveTo>
                    <a:pt x="339374" y="210507"/>
                  </a:moveTo>
                  <a:lnTo>
                    <a:pt x="221584" y="210507"/>
                  </a:lnTo>
                  <a:lnTo>
                    <a:pt x="251688" y="212639"/>
                  </a:lnTo>
                  <a:lnTo>
                    <a:pt x="273919" y="220566"/>
                  </a:lnTo>
                  <a:lnTo>
                    <a:pt x="289809" y="236583"/>
                  </a:lnTo>
                  <a:lnTo>
                    <a:pt x="300888" y="262987"/>
                  </a:lnTo>
                  <a:lnTo>
                    <a:pt x="339374" y="262987"/>
                  </a:lnTo>
                  <a:lnTo>
                    <a:pt x="339374" y="210507"/>
                  </a:lnTo>
                  <a:close/>
                </a:path>
                <a:path w="1751964" h="414019">
                  <a:moveTo>
                    <a:pt x="339374" y="134115"/>
                  </a:moveTo>
                  <a:lnTo>
                    <a:pt x="300888" y="134115"/>
                  </a:lnTo>
                  <a:lnTo>
                    <a:pt x="292070" y="156530"/>
                  </a:lnTo>
                  <a:lnTo>
                    <a:pt x="277565" y="171728"/>
                  </a:lnTo>
                  <a:lnTo>
                    <a:pt x="255625" y="180365"/>
                  </a:lnTo>
                  <a:lnTo>
                    <a:pt x="224501" y="183099"/>
                  </a:lnTo>
                  <a:lnTo>
                    <a:pt x="339374" y="183099"/>
                  </a:lnTo>
                  <a:lnTo>
                    <a:pt x="339374" y="134115"/>
                  </a:lnTo>
                  <a:close/>
                </a:path>
                <a:path w="1751964" h="414019">
                  <a:moveTo>
                    <a:pt x="382530" y="35568"/>
                  </a:moveTo>
                  <a:lnTo>
                    <a:pt x="236747" y="35568"/>
                  </a:lnTo>
                  <a:lnTo>
                    <a:pt x="269181" y="37919"/>
                  </a:lnTo>
                  <a:lnTo>
                    <a:pt x="295495" y="46503"/>
                  </a:lnTo>
                  <a:lnTo>
                    <a:pt x="319405" y="63614"/>
                  </a:lnTo>
                  <a:lnTo>
                    <a:pt x="344629" y="91549"/>
                  </a:lnTo>
                  <a:lnTo>
                    <a:pt x="382530" y="91549"/>
                  </a:lnTo>
                  <a:lnTo>
                    <a:pt x="382530" y="355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44134" y="344114"/>
              <a:ext cx="13531850" cy="19416395"/>
            </a:xfrm>
            <a:custGeom>
              <a:avLst/>
              <a:gdLst/>
              <a:ahLst/>
              <a:cxnLst/>
              <a:rect l="l" t="t" r="r" b="b"/>
              <a:pathLst>
                <a:path w="13531850" h="19416395">
                  <a:moveTo>
                    <a:pt x="0" y="19415850"/>
                  </a:moveTo>
                  <a:lnTo>
                    <a:pt x="13531727" y="19415850"/>
                  </a:lnTo>
                  <a:lnTo>
                    <a:pt x="13531727" y="0"/>
                  </a:lnTo>
                  <a:lnTo>
                    <a:pt x="0" y="0"/>
                  </a:lnTo>
                  <a:lnTo>
                    <a:pt x="0" y="19415850"/>
                  </a:lnTo>
                  <a:close/>
                </a:path>
              </a:pathLst>
            </a:custGeom>
            <a:ln w="11929">
              <a:solidFill>
                <a:srgbClr val="5859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286620" y="551521"/>
              <a:ext cx="3378200" cy="805815"/>
            </a:xfrm>
            <a:custGeom>
              <a:avLst/>
              <a:gdLst/>
              <a:ahLst/>
              <a:cxnLst/>
              <a:rect l="l" t="t" r="r" b="b"/>
              <a:pathLst>
                <a:path w="3378200" h="805815">
                  <a:moveTo>
                    <a:pt x="576440" y="0"/>
                  </a:moveTo>
                  <a:lnTo>
                    <a:pt x="433984" y="99250"/>
                  </a:lnTo>
                  <a:lnTo>
                    <a:pt x="294894" y="2171"/>
                  </a:lnTo>
                  <a:lnTo>
                    <a:pt x="294894" y="94399"/>
                  </a:lnTo>
                  <a:lnTo>
                    <a:pt x="435673" y="192557"/>
                  </a:lnTo>
                  <a:lnTo>
                    <a:pt x="576440" y="94399"/>
                  </a:lnTo>
                  <a:lnTo>
                    <a:pt x="576440" y="0"/>
                  </a:lnTo>
                  <a:close/>
                </a:path>
                <a:path w="3378200" h="805815">
                  <a:moveTo>
                    <a:pt x="871334" y="419227"/>
                  </a:moveTo>
                  <a:lnTo>
                    <a:pt x="871321" y="181711"/>
                  </a:lnTo>
                  <a:lnTo>
                    <a:pt x="871321" y="53886"/>
                  </a:lnTo>
                  <a:lnTo>
                    <a:pt x="861491" y="53886"/>
                  </a:lnTo>
                  <a:lnTo>
                    <a:pt x="861491" y="181711"/>
                  </a:lnTo>
                  <a:lnTo>
                    <a:pt x="861491" y="291439"/>
                  </a:lnTo>
                  <a:lnTo>
                    <a:pt x="861021" y="291503"/>
                  </a:lnTo>
                  <a:lnTo>
                    <a:pt x="848995" y="291858"/>
                  </a:lnTo>
                  <a:lnTo>
                    <a:pt x="836701" y="292989"/>
                  </a:lnTo>
                  <a:lnTo>
                    <a:pt x="824623" y="294830"/>
                  </a:lnTo>
                  <a:lnTo>
                    <a:pt x="816584" y="296557"/>
                  </a:lnTo>
                  <a:lnTo>
                    <a:pt x="815276" y="296697"/>
                  </a:lnTo>
                  <a:lnTo>
                    <a:pt x="814324" y="297040"/>
                  </a:lnTo>
                  <a:lnTo>
                    <a:pt x="812800" y="297357"/>
                  </a:lnTo>
                  <a:lnTo>
                    <a:pt x="796112" y="303453"/>
                  </a:lnTo>
                  <a:lnTo>
                    <a:pt x="772820" y="311658"/>
                  </a:lnTo>
                  <a:lnTo>
                    <a:pt x="771677" y="312369"/>
                  </a:lnTo>
                  <a:lnTo>
                    <a:pt x="770953" y="312635"/>
                  </a:lnTo>
                  <a:lnTo>
                    <a:pt x="756297" y="321995"/>
                  </a:lnTo>
                  <a:lnTo>
                    <a:pt x="735342" y="335114"/>
                  </a:lnTo>
                  <a:lnTo>
                    <a:pt x="734542" y="335902"/>
                  </a:lnTo>
                  <a:lnTo>
                    <a:pt x="734060" y="336207"/>
                  </a:lnTo>
                  <a:lnTo>
                    <a:pt x="721728" y="348513"/>
                  </a:lnTo>
                  <a:lnTo>
                    <a:pt x="704062" y="365887"/>
                  </a:lnTo>
                  <a:lnTo>
                    <a:pt x="703618" y="366572"/>
                  </a:lnTo>
                  <a:lnTo>
                    <a:pt x="703300" y="366890"/>
                  </a:lnTo>
                  <a:lnTo>
                    <a:pt x="693051" y="382905"/>
                  </a:lnTo>
                  <a:lnTo>
                    <a:pt x="680212" y="402755"/>
                  </a:lnTo>
                  <a:lnTo>
                    <a:pt x="680021" y="403263"/>
                  </a:lnTo>
                  <a:lnTo>
                    <a:pt x="679856" y="403529"/>
                  </a:lnTo>
                  <a:lnTo>
                    <a:pt x="671626" y="426313"/>
                  </a:lnTo>
                  <a:lnTo>
                    <a:pt x="665010" y="444512"/>
                  </a:lnTo>
                  <a:lnTo>
                    <a:pt x="664972" y="444766"/>
                  </a:lnTo>
                  <a:lnTo>
                    <a:pt x="664908" y="444957"/>
                  </a:lnTo>
                  <a:lnTo>
                    <a:pt x="659968" y="487464"/>
                  </a:lnTo>
                  <a:lnTo>
                    <a:pt x="659676" y="489991"/>
                  </a:lnTo>
                  <a:lnTo>
                    <a:pt x="661530" y="517042"/>
                  </a:lnTo>
                  <a:lnTo>
                    <a:pt x="661530" y="517194"/>
                  </a:lnTo>
                  <a:lnTo>
                    <a:pt x="663130" y="524852"/>
                  </a:lnTo>
                  <a:lnTo>
                    <a:pt x="663549" y="529018"/>
                  </a:lnTo>
                  <a:lnTo>
                    <a:pt x="664997" y="533742"/>
                  </a:lnTo>
                  <a:lnTo>
                    <a:pt x="667054" y="543521"/>
                  </a:lnTo>
                  <a:lnTo>
                    <a:pt x="673823" y="562419"/>
                  </a:lnTo>
                  <a:lnTo>
                    <a:pt x="674928" y="565988"/>
                  </a:lnTo>
                  <a:lnTo>
                    <a:pt x="675449" y="566978"/>
                  </a:lnTo>
                  <a:lnTo>
                    <a:pt x="676084" y="568706"/>
                  </a:lnTo>
                  <a:lnTo>
                    <a:pt x="688530" y="592467"/>
                  </a:lnTo>
                  <a:lnTo>
                    <a:pt x="693064" y="599389"/>
                  </a:lnTo>
                  <a:lnTo>
                    <a:pt x="693445" y="600062"/>
                  </a:lnTo>
                  <a:lnTo>
                    <a:pt x="693801" y="600506"/>
                  </a:lnTo>
                  <a:lnTo>
                    <a:pt x="695134" y="602513"/>
                  </a:lnTo>
                  <a:lnTo>
                    <a:pt x="702386" y="612203"/>
                  </a:lnTo>
                  <a:lnTo>
                    <a:pt x="710260" y="621499"/>
                  </a:lnTo>
                  <a:lnTo>
                    <a:pt x="718756" y="630389"/>
                  </a:lnTo>
                  <a:lnTo>
                    <a:pt x="639876" y="708037"/>
                  </a:lnTo>
                  <a:lnTo>
                    <a:pt x="607593" y="670877"/>
                  </a:lnTo>
                  <a:lnTo>
                    <a:pt x="581977" y="629856"/>
                  </a:lnTo>
                  <a:lnTo>
                    <a:pt x="574090" y="611111"/>
                  </a:lnTo>
                  <a:lnTo>
                    <a:pt x="563333" y="585571"/>
                  </a:lnTo>
                  <a:lnTo>
                    <a:pt x="551942" y="538734"/>
                  </a:lnTo>
                  <a:lnTo>
                    <a:pt x="548081" y="489978"/>
                  </a:lnTo>
                  <a:lnTo>
                    <a:pt x="551446" y="444957"/>
                  </a:lnTo>
                  <a:lnTo>
                    <a:pt x="551472" y="444550"/>
                  </a:lnTo>
                  <a:lnTo>
                    <a:pt x="561365" y="401078"/>
                  </a:lnTo>
                  <a:lnTo>
                    <a:pt x="573659" y="369392"/>
                  </a:lnTo>
                  <a:lnTo>
                    <a:pt x="577240" y="360159"/>
                  </a:lnTo>
                  <a:lnTo>
                    <a:pt x="598639" y="322262"/>
                  </a:lnTo>
                  <a:lnTo>
                    <a:pt x="625043" y="287858"/>
                  </a:lnTo>
                  <a:lnTo>
                    <a:pt x="655980" y="257429"/>
                  </a:lnTo>
                  <a:lnTo>
                    <a:pt x="690956" y="231444"/>
                  </a:lnTo>
                  <a:lnTo>
                    <a:pt x="729488" y="210413"/>
                  </a:lnTo>
                  <a:lnTo>
                    <a:pt x="771067" y="194779"/>
                  </a:lnTo>
                  <a:lnTo>
                    <a:pt x="815238" y="185064"/>
                  </a:lnTo>
                  <a:lnTo>
                    <a:pt x="861491" y="181711"/>
                  </a:lnTo>
                  <a:lnTo>
                    <a:pt x="861491" y="53886"/>
                  </a:lnTo>
                  <a:lnTo>
                    <a:pt x="812406" y="56527"/>
                  </a:lnTo>
                  <a:lnTo>
                    <a:pt x="764717" y="64300"/>
                  </a:lnTo>
                  <a:lnTo>
                    <a:pt x="718743" y="76949"/>
                  </a:lnTo>
                  <a:lnTo>
                    <a:pt x="674827" y="94221"/>
                  </a:lnTo>
                  <a:lnTo>
                    <a:pt x="633272" y="115874"/>
                  </a:lnTo>
                  <a:lnTo>
                    <a:pt x="594410" y="141668"/>
                  </a:lnTo>
                  <a:lnTo>
                    <a:pt x="558558" y="171361"/>
                  </a:lnTo>
                  <a:lnTo>
                    <a:pt x="526034" y="204673"/>
                  </a:lnTo>
                  <a:lnTo>
                    <a:pt x="497154" y="241388"/>
                  </a:lnTo>
                  <a:lnTo>
                    <a:pt x="472262" y="281241"/>
                  </a:lnTo>
                  <a:lnTo>
                    <a:pt x="451662" y="323989"/>
                  </a:lnTo>
                  <a:lnTo>
                    <a:pt x="435673" y="369392"/>
                  </a:lnTo>
                  <a:lnTo>
                    <a:pt x="419684" y="323989"/>
                  </a:lnTo>
                  <a:lnTo>
                    <a:pt x="399072" y="281241"/>
                  </a:lnTo>
                  <a:lnTo>
                    <a:pt x="374180" y="241388"/>
                  </a:lnTo>
                  <a:lnTo>
                    <a:pt x="345300" y="204673"/>
                  </a:lnTo>
                  <a:lnTo>
                    <a:pt x="323253" y="182092"/>
                  </a:lnTo>
                  <a:lnTo>
                    <a:pt x="323253" y="490004"/>
                  </a:lnTo>
                  <a:lnTo>
                    <a:pt x="322338" y="501599"/>
                  </a:lnTo>
                  <a:lnTo>
                    <a:pt x="315328" y="555434"/>
                  </a:lnTo>
                  <a:lnTo>
                    <a:pt x="289356" y="629831"/>
                  </a:lnTo>
                  <a:lnTo>
                    <a:pt x="263740" y="670877"/>
                  </a:lnTo>
                  <a:lnTo>
                    <a:pt x="231457" y="708012"/>
                  </a:lnTo>
                  <a:lnTo>
                    <a:pt x="152577" y="630389"/>
                  </a:lnTo>
                  <a:lnTo>
                    <a:pt x="177888" y="600087"/>
                  </a:lnTo>
                  <a:lnTo>
                    <a:pt x="196418" y="566026"/>
                  </a:lnTo>
                  <a:lnTo>
                    <a:pt x="207746" y="529183"/>
                  </a:lnTo>
                  <a:lnTo>
                    <a:pt x="207784" y="529043"/>
                  </a:lnTo>
                  <a:lnTo>
                    <a:pt x="211658" y="490016"/>
                  </a:lnTo>
                  <a:lnTo>
                    <a:pt x="206603" y="447014"/>
                  </a:lnTo>
                  <a:lnTo>
                    <a:pt x="206375" y="444957"/>
                  </a:lnTo>
                  <a:lnTo>
                    <a:pt x="206324" y="444550"/>
                  </a:lnTo>
                  <a:lnTo>
                    <a:pt x="195237" y="414121"/>
                  </a:lnTo>
                  <a:lnTo>
                    <a:pt x="191122" y="402780"/>
                  </a:lnTo>
                  <a:lnTo>
                    <a:pt x="167271" y="365912"/>
                  </a:lnTo>
                  <a:lnTo>
                    <a:pt x="135991" y="335114"/>
                  </a:lnTo>
                  <a:lnTo>
                    <a:pt x="98513" y="311658"/>
                  </a:lnTo>
                  <a:lnTo>
                    <a:pt x="56057" y="296697"/>
                  </a:lnTo>
                  <a:lnTo>
                    <a:pt x="9829" y="291452"/>
                  </a:lnTo>
                  <a:lnTo>
                    <a:pt x="9829" y="181711"/>
                  </a:lnTo>
                  <a:lnTo>
                    <a:pt x="56083" y="185064"/>
                  </a:lnTo>
                  <a:lnTo>
                    <a:pt x="100253" y="194779"/>
                  </a:lnTo>
                  <a:lnTo>
                    <a:pt x="141846" y="210413"/>
                  </a:lnTo>
                  <a:lnTo>
                    <a:pt x="180378" y="231444"/>
                  </a:lnTo>
                  <a:lnTo>
                    <a:pt x="215353" y="257429"/>
                  </a:lnTo>
                  <a:lnTo>
                    <a:pt x="246291" y="287858"/>
                  </a:lnTo>
                  <a:lnTo>
                    <a:pt x="272694" y="322262"/>
                  </a:lnTo>
                  <a:lnTo>
                    <a:pt x="294081" y="360159"/>
                  </a:lnTo>
                  <a:lnTo>
                    <a:pt x="309968" y="401078"/>
                  </a:lnTo>
                  <a:lnTo>
                    <a:pt x="319862" y="444550"/>
                  </a:lnTo>
                  <a:lnTo>
                    <a:pt x="323253" y="490004"/>
                  </a:lnTo>
                  <a:lnTo>
                    <a:pt x="323253" y="182092"/>
                  </a:lnTo>
                  <a:lnTo>
                    <a:pt x="276923" y="141668"/>
                  </a:lnTo>
                  <a:lnTo>
                    <a:pt x="238048" y="115874"/>
                  </a:lnTo>
                  <a:lnTo>
                    <a:pt x="196494" y="94221"/>
                  </a:lnTo>
                  <a:lnTo>
                    <a:pt x="152577" y="76949"/>
                  </a:lnTo>
                  <a:lnTo>
                    <a:pt x="106616" y="64300"/>
                  </a:lnTo>
                  <a:lnTo>
                    <a:pt x="58928" y="56527"/>
                  </a:lnTo>
                  <a:lnTo>
                    <a:pt x="9829" y="53886"/>
                  </a:lnTo>
                  <a:lnTo>
                    <a:pt x="0" y="53886"/>
                  </a:lnTo>
                  <a:lnTo>
                    <a:pt x="0" y="419227"/>
                  </a:lnTo>
                  <a:lnTo>
                    <a:pt x="9829" y="419227"/>
                  </a:lnTo>
                  <a:lnTo>
                    <a:pt x="37871" y="424802"/>
                  </a:lnTo>
                  <a:lnTo>
                    <a:pt x="60794" y="439978"/>
                  </a:lnTo>
                  <a:lnTo>
                    <a:pt x="76263" y="462470"/>
                  </a:lnTo>
                  <a:lnTo>
                    <a:pt x="81940" y="490016"/>
                  </a:lnTo>
                  <a:lnTo>
                    <a:pt x="80556" y="503872"/>
                  </a:lnTo>
                  <a:lnTo>
                    <a:pt x="60871" y="539991"/>
                  </a:lnTo>
                  <a:lnTo>
                    <a:pt x="53759" y="546989"/>
                  </a:lnTo>
                  <a:lnTo>
                    <a:pt x="316255" y="805205"/>
                  </a:lnTo>
                  <a:lnTo>
                    <a:pt x="323151" y="798423"/>
                  </a:lnTo>
                  <a:lnTo>
                    <a:pt x="360299" y="756945"/>
                  </a:lnTo>
                  <a:lnTo>
                    <a:pt x="391668" y="711517"/>
                  </a:lnTo>
                  <a:lnTo>
                    <a:pt x="393458" y="708037"/>
                  </a:lnTo>
                  <a:lnTo>
                    <a:pt x="416890" y="662724"/>
                  </a:lnTo>
                  <a:lnTo>
                    <a:pt x="435673" y="611111"/>
                  </a:lnTo>
                  <a:lnTo>
                    <a:pt x="454444" y="662724"/>
                  </a:lnTo>
                  <a:lnTo>
                    <a:pt x="479666" y="711517"/>
                  </a:lnTo>
                  <a:lnTo>
                    <a:pt x="511035" y="756945"/>
                  </a:lnTo>
                  <a:lnTo>
                    <a:pt x="548182" y="798423"/>
                  </a:lnTo>
                  <a:lnTo>
                    <a:pt x="555078" y="805205"/>
                  </a:lnTo>
                  <a:lnTo>
                    <a:pt x="653859" y="708037"/>
                  </a:lnTo>
                  <a:lnTo>
                    <a:pt x="817575" y="546989"/>
                  </a:lnTo>
                  <a:lnTo>
                    <a:pt x="810463" y="539991"/>
                  </a:lnTo>
                  <a:lnTo>
                    <a:pt x="801433" y="529183"/>
                  </a:lnTo>
                  <a:lnTo>
                    <a:pt x="794918" y="517194"/>
                  </a:lnTo>
                  <a:lnTo>
                    <a:pt x="794829" y="517042"/>
                  </a:lnTo>
                  <a:lnTo>
                    <a:pt x="790778" y="503872"/>
                  </a:lnTo>
                  <a:lnTo>
                    <a:pt x="795070" y="462470"/>
                  </a:lnTo>
                  <a:lnTo>
                    <a:pt x="833462" y="424802"/>
                  </a:lnTo>
                  <a:lnTo>
                    <a:pt x="861504" y="419227"/>
                  </a:lnTo>
                  <a:lnTo>
                    <a:pt x="871334" y="419227"/>
                  </a:lnTo>
                  <a:close/>
                </a:path>
                <a:path w="3378200" h="805815">
                  <a:moveTo>
                    <a:pt x="1451038" y="199402"/>
                  </a:moveTo>
                  <a:lnTo>
                    <a:pt x="1264386" y="199402"/>
                  </a:lnTo>
                  <a:lnTo>
                    <a:pt x="1209281" y="204292"/>
                  </a:lnTo>
                  <a:lnTo>
                    <a:pt x="1165199" y="218084"/>
                  </a:lnTo>
                  <a:lnTo>
                    <a:pt x="1130998" y="239509"/>
                  </a:lnTo>
                  <a:lnTo>
                    <a:pt x="1087742" y="300189"/>
                  </a:lnTo>
                  <a:lnTo>
                    <a:pt x="1076426" y="336892"/>
                  </a:lnTo>
                  <a:lnTo>
                    <a:pt x="1070457" y="376148"/>
                  </a:lnTo>
                  <a:lnTo>
                    <a:pt x="1068717" y="416674"/>
                  </a:lnTo>
                  <a:lnTo>
                    <a:pt x="1075397" y="484441"/>
                  </a:lnTo>
                  <a:lnTo>
                    <a:pt x="1093292" y="535025"/>
                  </a:lnTo>
                  <a:lnTo>
                    <a:pt x="1119238" y="570941"/>
                  </a:lnTo>
                  <a:lnTo>
                    <a:pt x="1150048" y="594690"/>
                  </a:lnTo>
                  <a:lnTo>
                    <a:pt x="1213548" y="615772"/>
                  </a:lnTo>
                  <a:lnTo>
                    <a:pt x="1258379" y="618324"/>
                  </a:lnTo>
                  <a:lnTo>
                    <a:pt x="1451038" y="618324"/>
                  </a:lnTo>
                  <a:lnTo>
                    <a:pt x="1451038" y="543902"/>
                  </a:lnTo>
                  <a:lnTo>
                    <a:pt x="1451038" y="371055"/>
                  </a:lnTo>
                  <a:lnTo>
                    <a:pt x="1247584" y="371055"/>
                  </a:lnTo>
                  <a:lnTo>
                    <a:pt x="1247584" y="443687"/>
                  </a:lnTo>
                  <a:lnTo>
                    <a:pt x="1363408" y="443687"/>
                  </a:lnTo>
                  <a:lnTo>
                    <a:pt x="1363408" y="543902"/>
                  </a:lnTo>
                  <a:lnTo>
                    <a:pt x="1264386" y="543902"/>
                  </a:lnTo>
                  <a:lnTo>
                    <a:pt x="1215898" y="533654"/>
                  </a:lnTo>
                  <a:lnTo>
                    <a:pt x="1185316" y="505053"/>
                  </a:lnTo>
                  <a:lnTo>
                    <a:pt x="1169352" y="461365"/>
                  </a:lnTo>
                  <a:lnTo>
                    <a:pt x="1164755" y="405866"/>
                  </a:lnTo>
                  <a:lnTo>
                    <a:pt x="1170190" y="349237"/>
                  </a:lnTo>
                  <a:lnTo>
                    <a:pt x="1187564" y="306539"/>
                  </a:lnTo>
                  <a:lnTo>
                    <a:pt x="1218438" y="279603"/>
                  </a:lnTo>
                  <a:lnTo>
                    <a:pt x="1264386" y="270230"/>
                  </a:lnTo>
                  <a:lnTo>
                    <a:pt x="1451038" y="270230"/>
                  </a:lnTo>
                  <a:lnTo>
                    <a:pt x="1451038" y="199402"/>
                  </a:lnTo>
                  <a:close/>
                </a:path>
                <a:path w="3378200" h="805815">
                  <a:moveTo>
                    <a:pt x="1844116" y="199402"/>
                  </a:moveTo>
                  <a:lnTo>
                    <a:pt x="1700085" y="199402"/>
                  </a:lnTo>
                  <a:lnTo>
                    <a:pt x="1651266" y="204076"/>
                  </a:lnTo>
                  <a:lnTo>
                    <a:pt x="1608543" y="214972"/>
                  </a:lnTo>
                  <a:lnTo>
                    <a:pt x="1572437" y="233641"/>
                  </a:lnTo>
                  <a:lnTo>
                    <a:pt x="1543456" y="261620"/>
                  </a:lnTo>
                  <a:lnTo>
                    <a:pt x="1522120" y="300418"/>
                  </a:lnTo>
                  <a:lnTo>
                    <a:pt x="1508950" y="351599"/>
                  </a:lnTo>
                  <a:lnTo>
                    <a:pt x="1504442" y="416674"/>
                  </a:lnTo>
                  <a:lnTo>
                    <a:pt x="1509191" y="472998"/>
                  </a:lnTo>
                  <a:lnTo>
                    <a:pt x="1522907" y="519379"/>
                  </a:lnTo>
                  <a:lnTo>
                    <a:pt x="1544777" y="556260"/>
                  </a:lnTo>
                  <a:lnTo>
                    <a:pt x="1573999" y="584123"/>
                  </a:lnTo>
                  <a:lnTo>
                    <a:pt x="1609763" y="603440"/>
                  </a:lnTo>
                  <a:lnTo>
                    <a:pt x="1651266" y="614692"/>
                  </a:lnTo>
                  <a:lnTo>
                    <a:pt x="1697685" y="618324"/>
                  </a:lnTo>
                  <a:lnTo>
                    <a:pt x="1844116" y="618324"/>
                  </a:lnTo>
                  <a:lnTo>
                    <a:pt x="1844116" y="547509"/>
                  </a:lnTo>
                  <a:lnTo>
                    <a:pt x="1701279" y="547509"/>
                  </a:lnTo>
                  <a:lnTo>
                    <a:pt x="1661248" y="542658"/>
                  </a:lnTo>
                  <a:lnTo>
                    <a:pt x="1629930" y="525830"/>
                  </a:lnTo>
                  <a:lnTo>
                    <a:pt x="1609534" y="493585"/>
                  </a:lnTo>
                  <a:lnTo>
                    <a:pt x="1602257" y="442493"/>
                  </a:lnTo>
                  <a:lnTo>
                    <a:pt x="1844116" y="442493"/>
                  </a:lnTo>
                  <a:lnTo>
                    <a:pt x="1844116" y="371055"/>
                  </a:lnTo>
                  <a:lnTo>
                    <a:pt x="1604060" y="371055"/>
                  </a:lnTo>
                  <a:lnTo>
                    <a:pt x="1610969" y="326440"/>
                  </a:lnTo>
                  <a:lnTo>
                    <a:pt x="1629714" y="294995"/>
                  </a:lnTo>
                  <a:lnTo>
                    <a:pt x="1659928" y="276364"/>
                  </a:lnTo>
                  <a:lnTo>
                    <a:pt x="1701279" y="270230"/>
                  </a:lnTo>
                  <a:lnTo>
                    <a:pt x="1844116" y="270230"/>
                  </a:lnTo>
                  <a:lnTo>
                    <a:pt x="1844116" y="199402"/>
                  </a:lnTo>
                  <a:close/>
                </a:path>
                <a:path w="3378200" h="805815">
                  <a:moveTo>
                    <a:pt x="2240686" y="199885"/>
                  </a:moveTo>
                  <a:lnTo>
                    <a:pt x="1883575" y="199885"/>
                  </a:lnTo>
                  <a:lnTo>
                    <a:pt x="1883575" y="271424"/>
                  </a:lnTo>
                  <a:lnTo>
                    <a:pt x="2016429" y="271424"/>
                  </a:lnTo>
                  <a:lnTo>
                    <a:pt x="2016429" y="618324"/>
                  </a:lnTo>
                  <a:lnTo>
                    <a:pt x="2106612" y="618324"/>
                  </a:lnTo>
                  <a:lnTo>
                    <a:pt x="2106612" y="271424"/>
                  </a:lnTo>
                  <a:lnTo>
                    <a:pt x="2240686" y="271424"/>
                  </a:lnTo>
                  <a:lnTo>
                    <a:pt x="2240686" y="199885"/>
                  </a:lnTo>
                  <a:close/>
                </a:path>
                <a:path w="3378200" h="805815">
                  <a:moveTo>
                    <a:pt x="2502878" y="306514"/>
                  </a:moveTo>
                  <a:lnTo>
                    <a:pt x="2495042" y="261594"/>
                  </a:lnTo>
                  <a:lnTo>
                    <a:pt x="2472779" y="226923"/>
                  </a:lnTo>
                  <a:lnTo>
                    <a:pt x="2437955" y="204597"/>
                  </a:lnTo>
                  <a:lnTo>
                    <a:pt x="2392464" y="196684"/>
                  </a:lnTo>
                  <a:lnTo>
                    <a:pt x="2346223" y="205092"/>
                  </a:lnTo>
                  <a:lnTo>
                    <a:pt x="2311489" y="228244"/>
                  </a:lnTo>
                  <a:lnTo>
                    <a:pt x="2289632" y="263080"/>
                  </a:lnTo>
                  <a:lnTo>
                    <a:pt x="2282050" y="306514"/>
                  </a:lnTo>
                  <a:lnTo>
                    <a:pt x="2312009" y="306514"/>
                  </a:lnTo>
                  <a:lnTo>
                    <a:pt x="2318461" y="268706"/>
                  </a:lnTo>
                  <a:lnTo>
                    <a:pt x="2335936" y="242785"/>
                  </a:lnTo>
                  <a:lnTo>
                    <a:pt x="2361552" y="227888"/>
                  </a:lnTo>
                  <a:lnTo>
                    <a:pt x="2392464" y="223113"/>
                  </a:lnTo>
                  <a:lnTo>
                    <a:pt x="2426589" y="229120"/>
                  </a:lnTo>
                  <a:lnTo>
                    <a:pt x="2451862" y="246087"/>
                  </a:lnTo>
                  <a:lnTo>
                    <a:pt x="2467546" y="272415"/>
                  </a:lnTo>
                  <a:lnTo>
                    <a:pt x="2472931" y="306514"/>
                  </a:lnTo>
                  <a:lnTo>
                    <a:pt x="2471572" y="323875"/>
                  </a:lnTo>
                  <a:lnTo>
                    <a:pt x="2467356" y="340207"/>
                  </a:lnTo>
                  <a:lnTo>
                    <a:pt x="2460040" y="355981"/>
                  </a:lnTo>
                  <a:lnTo>
                    <a:pt x="2449436" y="371703"/>
                  </a:lnTo>
                  <a:lnTo>
                    <a:pt x="2281466" y="591947"/>
                  </a:lnTo>
                  <a:lnTo>
                    <a:pt x="2281466" y="618375"/>
                  </a:lnTo>
                  <a:lnTo>
                    <a:pt x="2502878" y="618375"/>
                  </a:lnTo>
                  <a:lnTo>
                    <a:pt x="2502878" y="591947"/>
                  </a:lnTo>
                  <a:lnTo>
                    <a:pt x="2317292" y="591947"/>
                  </a:lnTo>
                  <a:lnTo>
                    <a:pt x="2474112" y="386981"/>
                  </a:lnTo>
                  <a:lnTo>
                    <a:pt x="2487523" y="367131"/>
                  </a:lnTo>
                  <a:lnTo>
                    <a:pt x="2496426" y="348068"/>
                  </a:lnTo>
                  <a:lnTo>
                    <a:pt x="2501354" y="328333"/>
                  </a:lnTo>
                  <a:lnTo>
                    <a:pt x="2502878" y="306514"/>
                  </a:lnTo>
                  <a:close/>
                </a:path>
                <a:path w="3378200" h="805815">
                  <a:moveTo>
                    <a:pt x="2791828" y="308279"/>
                  </a:moveTo>
                  <a:lnTo>
                    <a:pt x="2783751" y="263334"/>
                  </a:lnTo>
                  <a:lnTo>
                    <a:pt x="2761881" y="229184"/>
                  </a:lnTo>
                  <a:lnTo>
                    <a:pt x="2761881" y="311213"/>
                  </a:lnTo>
                  <a:lnTo>
                    <a:pt x="2761881" y="507377"/>
                  </a:lnTo>
                  <a:lnTo>
                    <a:pt x="2756751" y="541947"/>
                  </a:lnTo>
                  <a:lnTo>
                    <a:pt x="2741536" y="569925"/>
                  </a:lnTo>
                  <a:lnTo>
                    <a:pt x="2716530" y="588645"/>
                  </a:lnTo>
                  <a:lnTo>
                    <a:pt x="2681998" y="595464"/>
                  </a:lnTo>
                  <a:lnTo>
                    <a:pt x="2647467" y="588645"/>
                  </a:lnTo>
                  <a:lnTo>
                    <a:pt x="2622473" y="569925"/>
                  </a:lnTo>
                  <a:lnTo>
                    <a:pt x="2607259" y="541947"/>
                  </a:lnTo>
                  <a:lnTo>
                    <a:pt x="2602128" y="507377"/>
                  </a:lnTo>
                  <a:lnTo>
                    <a:pt x="2602128" y="311213"/>
                  </a:lnTo>
                  <a:lnTo>
                    <a:pt x="2607259" y="276631"/>
                  </a:lnTo>
                  <a:lnTo>
                    <a:pt x="2622473" y="248666"/>
                  </a:lnTo>
                  <a:lnTo>
                    <a:pt x="2647467" y="229946"/>
                  </a:lnTo>
                  <a:lnTo>
                    <a:pt x="2681998" y="223113"/>
                  </a:lnTo>
                  <a:lnTo>
                    <a:pt x="2716530" y="229946"/>
                  </a:lnTo>
                  <a:lnTo>
                    <a:pt x="2741536" y="248666"/>
                  </a:lnTo>
                  <a:lnTo>
                    <a:pt x="2756751" y="276631"/>
                  </a:lnTo>
                  <a:lnTo>
                    <a:pt x="2761881" y="311213"/>
                  </a:lnTo>
                  <a:lnTo>
                    <a:pt x="2761881" y="229184"/>
                  </a:lnTo>
                  <a:lnTo>
                    <a:pt x="2761145" y="228028"/>
                  </a:lnTo>
                  <a:lnTo>
                    <a:pt x="2753741" y="223113"/>
                  </a:lnTo>
                  <a:lnTo>
                    <a:pt x="2726423" y="204952"/>
                  </a:lnTo>
                  <a:lnTo>
                    <a:pt x="2681998" y="196684"/>
                  </a:lnTo>
                  <a:lnTo>
                    <a:pt x="2637840" y="204952"/>
                  </a:lnTo>
                  <a:lnTo>
                    <a:pt x="2603081" y="228028"/>
                  </a:lnTo>
                  <a:lnTo>
                    <a:pt x="2580335" y="263334"/>
                  </a:lnTo>
                  <a:lnTo>
                    <a:pt x="2572181" y="308279"/>
                  </a:lnTo>
                  <a:lnTo>
                    <a:pt x="2572181" y="510311"/>
                  </a:lnTo>
                  <a:lnTo>
                    <a:pt x="2580335" y="555244"/>
                  </a:lnTo>
                  <a:lnTo>
                    <a:pt x="2603081" y="590550"/>
                  </a:lnTo>
                  <a:lnTo>
                    <a:pt x="2637840" y="613625"/>
                  </a:lnTo>
                  <a:lnTo>
                    <a:pt x="2681998" y="621893"/>
                  </a:lnTo>
                  <a:lnTo>
                    <a:pt x="2726423" y="613625"/>
                  </a:lnTo>
                  <a:lnTo>
                    <a:pt x="2753741" y="595464"/>
                  </a:lnTo>
                  <a:lnTo>
                    <a:pt x="2761145" y="590550"/>
                  </a:lnTo>
                  <a:lnTo>
                    <a:pt x="2783751" y="555244"/>
                  </a:lnTo>
                  <a:lnTo>
                    <a:pt x="2791828" y="510311"/>
                  </a:lnTo>
                  <a:lnTo>
                    <a:pt x="2791828" y="308279"/>
                  </a:lnTo>
                  <a:close/>
                </a:path>
                <a:path w="3378200" h="805815">
                  <a:moveTo>
                    <a:pt x="3086658" y="306514"/>
                  </a:moveTo>
                  <a:lnTo>
                    <a:pt x="3078810" y="261594"/>
                  </a:lnTo>
                  <a:lnTo>
                    <a:pt x="3056547" y="226923"/>
                  </a:lnTo>
                  <a:lnTo>
                    <a:pt x="3021736" y="204597"/>
                  </a:lnTo>
                  <a:lnTo>
                    <a:pt x="2976232" y="196684"/>
                  </a:lnTo>
                  <a:lnTo>
                    <a:pt x="2929991" y="205092"/>
                  </a:lnTo>
                  <a:lnTo>
                    <a:pt x="2895257" y="228244"/>
                  </a:lnTo>
                  <a:lnTo>
                    <a:pt x="2873413" y="263080"/>
                  </a:lnTo>
                  <a:lnTo>
                    <a:pt x="2865818" y="306514"/>
                  </a:lnTo>
                  <a:lnTo>
                    <a:pt x="2895777" y="306514"/>
                  </a:lnTo>
                  <a:lnTo>
                    <a:pt x="2902242" y="268706"/>
                  </a:lnTo>
                  <a:lnTo>
                    <a:pt x="2919704" y="242785"/>
                  </a:lnTo>
                  <a:lnTo>
                    <a:pt x="2945333" y="227888"/>
                  </a:lnTo>
                  <a:lnTo>
                    <a:pt x="2976232" y="223113"/>
                  </a:lnTo>
                  <a:lnTo>
                    <a:pt x="3010370" y="229120"/>
                  </a:lnTo>
                  <a:lnTo>
                    <a:pt x="3035630" y="246087"/>
                  </a:lnTo>
                  <a:lnTo>
                    <a:pt x="3051314" y="272415"/>
                  </a:lnTo>
                  <a:lnTo>
                    <a:pt x="3056699" y="306514"/>
                  </a:lnTo>
                  <a:lnTo>
                    <a:pt x="3055340" y="323875"/>
                  </a:lnTo>
                  <a:lnTo>
                    <a:pt x="3051124" y="340207"/>
                  </a:lnTo>
                  <a:lnTo>
                    <a:pt x="3043809" y="355981"/>
                  </a:lnTo>
                  <a:lnTo>
                    <a:pt x="3033204" y="371703"/>
                  </a:lnTo>
                  <a:lnTo>
                    <a:pt x="2865234" y="591947"/>
                  </a:lnTo>
                  <a:lnTo>
                    <a:pt x="2865234" y="618375"/>
                  </a:lnTo>
                  <a:lnTo>
                    <a:pt x="3086658" y="618375"/>
                  </a:lnTo>
                  <a:lnTo>
                    <a:pt x="3086658" y="591947"/>
                  </a:lnTo>
                  <a:lnTo>
                    <a:pt x="2901061" y="591947"/>
                  </a:lnTo>
                  <a:lnTo>
                    <a:pt x="3057868" y="386981"/>
                  </a:lnTo>
                  <a:lnTo>
                    <a:pt x="3071291" y="367131"/>
                  </a:lnTo>
                  <a:lnTo>
                    <a:pt x="3080194" y="348068"/>
                  </a:lnTo>
                  <a:lnTo>
                    <a:pt x="3085134" y="328333"/>
                  </a:lnTo>
                  <a:lnTo>
                    <a:pt x="3086658" y="306514"/>
                  </a:lnTo>
                  <a:close/>
                </a:path>
                <a:path w="3378200" h="805815">
                  <a:moveTo>
                    <a:pt x="3377946" y="500329"/>
                  </a:moveTo>
                  <a:lnTo>
                    <a:pt x="3370643" y="454558"/>
                  </a:lnTo>
                  <a:lnTo>
                    <a:pt x="3349460" y="417436"/>
                  </a:lnTo>
                  <a:lnTo>
                    <a:pt x="3347986" y="416369"/>
                  </a:lnTo>
                  <a:lnTo>
                    <a:pt x="3347986" y="502666"/>
                  </a:lnTo>
                  <a:lnTo>
                    <a:pt x="3342271" y="540956"/>
                  </a:lnTo>
                  <a:lnTo>
                    <a:pt x="3325965" y="570217"/>
                  </a:lnTo>
                  <a:lnTo>
                    <a:pt x="3300425" y="588899"/>
                  </a:lnTo>
                  <a:lnTo>
                    <a:pt x="3266935" y="595477"/>
                  </a:lnTo>
                  <a:lnTo>
                    <a:pt x="3233559" y="588899"/>
                  </a:lnTo>
                  <a:lnTo>
                    <a:pt x="3208210" y="570217"/>
                  </a:lnTo>
                  <a:lnTo>
                    <a:pt x="3192119" y="540956"/>
                  </a:lnTo>
                  <a:lnTo>
                    <a:pt x="3186480" y="502666"/>
                  </a:lnTo>
                  <a:lnTo>
                    <a:pt x="3192119" y="464388"/>
                  </a:lnTo>
                  <a:lnTo>
                    <a:pt x="3208210" y="435127"/>
                  </a:lnTo>
                  <a:lnTo>
                    <a:pt x="3233559" y="416445"/>
                  </a:lnTo>
                  <a:lnTo>
                    <a:pt x="3266935" y="409879"/>
                  </a:lnTo>
                  <a:lnTo>
                    <a:pt x="3302558" y="417436"/>
                  </a:lnTo>
                  <a:lnTo>
                    <a:pt x="3302266" y="417436"/>
                  </a:lnTo>
                  <a:lnTo>
                    <a:pt x="3327514" y="437553"/>
                  </a:lnTo>
                  <a:lnTo>
                    <a:pt x="3342843" y="467106"/>
                  </a:lnTo>
                  <a:lnTo>
                    <a:pt x="3347986" y="502666"/>
                  </a:lnTo>
                  <a:lnTo>
                    <a:pt x="3347986" y="416369"/>
                  </a:lnTo>
                  <a:lnTo>
                    <a:pt x="3339134" y="409879"/>
                  </a:lnTo>
                  <a:lnTo>
                    <a:pt x="3316719" y="393433"/>
                  </a:lnTo>
                  <a:lnTo>
                    <a:pt x="3315500" y="392544"/>
                  </a:lnTo>
                  <a:lnTo>
                    <a:pt x="3269881" y="383451"/>
                  </a:lnTo>
                  <a:lnTo>
                    <a:pt x="3256559" y="384098"/>
                  </a:lnTo>
                  <a:lnTo>
                    <a:pt x="3243961" y="386016"/>
                  </a:lnTo>
                  <a:lnTo>
                    <a:pt x="3232137" y="389153"/>
                  </a:lnTo>
                  <a:lnTo>
                    <a:pt x="3221126" y="393433"/>
                  </a:lnTo>
                  <a:lnTo>
                    <a:pt x="3317456" y="200202"/>
                  </a:lnTo>
                  <a:lnTo>
                    <a:pt x="3287496" y="200202"/>
                  </a:lnTo>
                  <a:lnTo>
                    <a:pt x="3180016" y="416928"/>
                  </a:lnTo>
                  <a:lnTo>
                    <a:pt x="3169170" y="441579"/>
                  </a:lnTo>
                  <a:lnTo>
                    <a:pt x="3161881" y="463550"/>
                  </a:lnTo>
                  <a:lnTo>
                    <a:pt x="3157804" y="484073"/>
                  </a:lnTo>
                  <a:lnTo>
                    <a:pt x="3156635" y="502666"/>
                  </a:lnTo>
                  <a:lnTo>
                    <a:pt x="3156521" y="504431"/>
                  </a:lnTo>
                  <a:lnTo>
                    <a:pt x="3163963" y="551535"/>
                  </a:lnTo>
                  <a:lnTo>
                    <a:pt x="3185591" y="588708"/>
                  </a:lnTo>
                  <a:lnTo>
                    <a:pt x="3220453" y="613117"/>
                  </a:lnTo>
                  <a:lnTo>
                    <a:pt x="3267532" y="621893"/>
                  </a:lnTo>
                  <a:lnTo>
                    <a:pt x="3314509" y="612317"/>
                  </a:lnTo>
                  <a:lnTo>
                    <a:pt x="3336874" y="595477"/>
                  </a:lnTo>
                  <a:lnTo>
                    <a:pt x="3349167" y="586219"/>
                  </a:lnTo>
                  <a:lnTo>
                    <a:pt x="3370605" y="547560"/>
                  </a:lnTo>
                  <a:lnTo>
                    <a:pt x="3377946" y="5003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605439" y="523259"/>
              <a:ext cx="3644265" cy="998855"/>
            </a:xfrm>
            <a:custGeom>
              <a:avLst/>
              <a:gdLst/>
              <a:ahLst/>
              <a:cxnLst/>
              <a:rect l="l" t="t" r="r" b="b"/>
              <a:pathLst>
                <a:path w="3644265" h="998855">
                  <a:moveTo>
                    <a:pt x="3644087" y="0"/>
                  </a:moveTo>
                  <a:lnTo>
                    <a:pt x="0" y="0"/>
                  </a:lnTo>
                  <a:lnTo>
                    <a:pt x="0" y="998527"/>
                  </a:lnTo>
                  <a:lnTo>
                    <a:pt x="3644087" y="998527"/>
                  </a:lnTo>
                  <a:lnTo>
                    <a:pt x="3644087" y="0"/>
                  </a:lnTo>
                  <a:close/>
                </a:path>
              </a:pathLst>
            </a:custGeom>
            <a:solidFill>
              <a:srgbClr val="231F20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774583" y="1260307"/>
              <a:ext cx="1233805" cy="168910"/>
            </a:xfrm>
            <a:custGeom>
              <a:avLst/>
              <a:gdLst/>
              <a:ahLst/>
              <a:cxnLst/>
              <a:rect l="l" t="t" r="r" b="b"/>
              <a:pathLst>
                <a:path w="1233804" h="168909">
                  <a:moveTo>
                    <a:pt x="1200445" y="0"/>
                  </a:moveTo>
                  <a:lnTo>
                    <a:pt x="33027" y="0"/>
                  </a:lnTo>
                  <a:lnTo>
                    <a:pt x="20169" y="2595"/>
                  </a:lnTo>
                  <a:lnTo>
                    <a:pt x="9671" y="9673"/>
                  </a:lnTo>
                  <a:lnTo>
                    <a:pt x="2594" y="20171"/>
                  </a:lnTo>
                  <a:lnTo>
                    <a:pt x="0" y="33027"/>
                  </a:lnTo>
                  <a:lnTo>
                    <a:pt x="0" y="135403"/>
                  </a:lnTo>
                  <a:lnTo>
                    <a:pt x="2594" y="148262"/>
                  </a:lnTo>
                  <a:lnTo>
                    <a:pt x="9671" y="158760"/>
                  </a:lnTo>
                  <a:lnTo>
                    <a:pt x="20169" y="165836"/>
                  </a:lnTo>
                  <a:lnTo>
                    <a:pt x="33027" y="168431"/>
                  </a:lnTo>
                  <a:lnTo>
                    <a:pt x="1200445" y="168431"/>
                  </a:lnTo>
                  <a:lnTo>
                    <a:pt x="1213294" y="165836"/>
                  </a:lnTo>
                  <a:lnTo>
                    <a:pt x="1223789" y="158760"/>
                  </a:lnTo>
                  <a:lnTo>
                    <a:pt x="1230866" y="148262"/>
                  </a:lnTo>
                  <a:lnTo>
                    <a:pt x="1233461" y="135403"/>
                  </a:lnTo>
                  <a:lnTo>
                    <a:pt x="1233461" y="33027"/>
                  </a:lnTo>
                  <a:lnTo>
                    <a:pt x="1230866" y="20171"/>
                  </a:lnTo>
                  <a:lnTo>
                    <a:pt x="1223789" y="9673"/>
                  </a:lnTo>
                  <a:lnTo>
                    <a:pt x="1213294" y="2595"/>
                  </a:lnTo>
                  <a:lnTo>
                    <a:pt x="1200445" y="0"/>
                  </a:lnTo>
                  <a:close/>
                </a:path>
              </a:pathLst>
            </a:custGeom>
            <a:solidFill>
              <a:srgbClr val="F15B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914754" y="1298579"/>
              <a:ext cx="191477" cy="9230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27875" y="1299868"/>
              <a:ext cx="79727" cy="8972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1235398" y="1299425"/>
              <a:ext cx="152400" cy="90805"/>
            </a:xfrm>
            <a:custGeom>
              <a:avLst/>
              <a:gdLst/>
              <a:ahLst/>
              <a:cxnLst/>
              <a:rect l="l" t="t" r="r" b="b"/>
              <a:pathLst>
                <a:path w="152400" h="90805">
                  <a:moveTo>
                    <a:pt x="65493" y="444"/>
                  </a:moveTo>
                  <a:lnTo>
                    <a:pt x="0" y="444"/>
                  </a:lnTo>
                  <a:lnTo>
                    <a:pt x="0" y="14414"/>
                  </a:lnTo>
                  <a:lnTo>
                    <a:pt x="0" y="42354"/>
                  </a:lnTo>
                  <a:lnTo>
                    <a:pt x="0" y="56324"/>
                  </a:lnTo>
                  <a:lnTo>
                    <a:pt x="0" y="90614"/>
                  </a:lnTo>
                  <a:lnTo>
                    <a:pt x="16662" y="90614"/>
                  </a:lnTo>
                  <a:lnTo>
                    <a:pt x="16662" y="56324"/>
                  </a:lnTo>
                  <a:lnTo>
                    <a:pt x="59994" y="56324"/>
                  </a:lnTo>
                  <a:lnTo>
                    <a:pt x="59994" y="42354"/>
                  </a:lnTo>
                  <a:lnTo>
                    <a:pt x="16662" y="42354"/>
                  </a:lnTo>
                  <a:lnTo>
                    <a:pt x="16662" y="14414"/>
                  </a:lnTo>
                  <a:lnTo>
                    <a:pt x="65493" y="14414"/>
                  </a:lnTo>
                  <a:lnTo>
                    <a:pt x="65493" y="444"/>
                  </a:lnTo>
                  <a:close/>
                </a:path>
                <a:path w="152400" h="90805">
                  <a:moveTo>
                    <a:pt x="151879" y="76200"/>
                  </a:moveTo>
                  <a:lnTo>
                    <a:pt x="101244" y="76200"/>
                  </a:lnTo>
                  <a:lnTo>
                    <a:pt x="101244" y="52070"/>
                  </a:lnTo>
                  <a:lnTo>
                    <a:pt x="144576" y="52070"/>
                  </a:lnTo>
                  <a:lnTo>
                    <a:pt x="144576" y="38100"/>
                  </a:lnTo>
                  <a:lnTo>
                    <a:pt x="101244" y="38100"/>
                  </a:lnTo>
                  <a:lnTo>
                    <a:pt x="101244" y="13970"/>
                  </a:lnTo>
                  <a:lnTo>
                    <a:pt x="150088" y="13970"/>
                  </a:lnTo>
                  <a:lnTo>
                    <a:pt x="150088" y="0"/>
                  </a:lnTo>
                  <a:lnTo>
                    <a:pt x="84582" y="0"/>
                  </a:lnTo>
                  <a:lnTo>
                    <a:pt x="84582" y="13970"/>
                  </a:lnTo>
                  <a:lnTo>
                    <a:pt x="84582" y="38100"/>
                  </a:lnTo>
                  <a:lnTo>
                    <a:pt x="84582" y="52070"/>
                  </a:lnTo>
                  <a:lnTo>
                    <a:pt x="84582" y="76200"/>
                  </a:lnTo>
                  <a:lnTo>
                    <a:pt x="84582" y="90170"/>
                  </a:lnTo>
                  <a:lnTo>
                    <a:pt x="151879" y="90170"/>
                  </a:lnTo>
                  <a:lnTo>
                    <a:pt x="151879" y="76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409439" y="1299865"/>
              <a:ext cx="76661" cy="8972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1507216" y="1299425"/>
              <a:ext cx="67310" cy="90170"/>
            </a:xfrm>
            <a:custGeom>
              <a:avLst/>
              <a:gdLst/>
              <a:ahLst/>
              <a:cxnLst/>
              <a:rect l="l" t="t" r="r" b="b"/>
              <a:pathLst>
                <a:path w="67309" h="90169">
                  <a:moveTo>
                    <a:pt x="67297" y="76200"/>
                  </a:moveTo>
                  <a:lnTo>
                    <a:pt x="16662" y="76200"/>
                  </a:lnTo>
                  <a:lnTo>
                    <a:pt x="16662" y="52070"/>
                  </a:lnTo>
                  <a:lnTo>
                    <a:pt x="59994" y="52070"/>
                  </a:lnTo>
                  <a:lnTo>
                    <a:pt x="59994" y="38100"/>
                  </a:lnTo>
                  <a:lnTo>
                    <a:pt x="16662" y="38100"/>
                  </a:lnTo>
                  <a:lnTo>
                    <a:pt x="16662" y="13970"/>
                  </a:lnTo>
                  <a:lnTo>
                    <a:pt x="65506" y="13970"/>
                  </a:lnTo>
                  <a:lnTo>
                    <a:pt x="65506" y="0"/>
                  </a:lnTo>
                  <a:lnTo>
                    <a:pt x="0" y="0"/>
                  </a:lnTo>
                  <a:lnTo>
                    <a:pt x="0" y="13970"/>
                  </a:lnTo>
                  <a:lnTo>
                    <a:pt x="0" y="38100"/>
                  </a:lnTo>
                  <a:lnTo>
                    <a:pt x="0" y="52070"/>
                  </a:lnTo>
                  <a:lnTo>
                    <a:pt x="0" y="76200"/>
                  </a:lnTo>
                  <a:lnTo>
                    <a:pt x="0" y="90170"/>
                  </a:lnTo>
                  <a:lnTo>
                    <a:pt x="67297" y="90170"/>
                  </a:lnTo>
                  <a:lnTo>
                    <a:pt x="67297" y="76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596672" y="1299868"/>
              <a:ext cx="79727" cy="8972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698049" y="1298579"/>
              <a:ext cx="169821" cy="92301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9625059" y="542317"/>
              <a:ext cx="3532504" cy="342900"/>
            </a:xfrm>
            <a:custGeom>
              <a:avLst/>
              <a:gdLst/>
              <a:ahLst/>
              <a:cxnLst/>
              <a:rect l="l" t="t" r="r" b="b"/>
              <a:pathLst>
                <a:path w="3532505" h="342900">
                  <a:moveTo>
                    <a:pt x="185270" y="0"/>
                  </a:moveTo>
                  <a:lnTo>
                    <a:pt x="134021" y="5698"/>
                  </a:lnTo>
                  <a:lnTo>
                    <a:pt x="89205" y="22041"/>
                  </a:lnTo>
                  <a:lnTo>
                    <a:pt x="52108" y="47896"/>
                  </a:lnTo>
                  <a:lnTo>
                    <a:pt x="24016" y="82133"/>
                  </a:lnTo>
                  <a:lnTo>
                    <a:pt x="6218" y="123621"/>
                  </a:lnTo>
                  <a:lnTo>
                    <a:pt x="0" y="171228"/>
                  </a:lnTo>
                  <a:lnTo>
                    <a:pt x="6207" y="218835"/>
                  </a:lnTo>
                  <a:lnTo>
                    <a:pt x="23929" y="260320"/>
                  </a:lnTo>
                  <a:lnTo>
                    <a:pt x="51813" y="294555"/>
                  </a:lnTo>
                  <a:lnTo>
                    <a:pt x="88507" y="320407"/>
                  </a:lnTo>
                  <a:lnTo>
                    <a:pt x="132657" y="336747"/>
                  </a:lnTo>
                  <a:lnTo>
                    <a:pt x="182914" y="342445"/>
                  </a:lnTo>
                  <a:lnTo>
                    <a:pt x="219949" y="339755"/>
                  </a:lnTo>
                  <a:lnTo>
                    <a:pt x="257418" y="331800"/>
                  </a:lnTo>
                  <a:lnTo>
                    <a:pt x="293306" y="318758"/>
                  </a:lnTo>
                  <a:lnTo>
                    <a:pt x="325601" y="300804"/>
                  </a:lnTo>
                  <a:lnTo>
                    <a:pt x="325601" y="253097"/>
                  </a:lnTo>
                  <a:lnTo>
                    <a:pt x="189475" y="253097"/>
                  </a:lnTo>
                  <a:lnTo>
                    <a:pt x="157331" y="247213"/>
                  </a:lnTo>
                  <a:lnTo>
                    <a:pt x="132691" y="230583"/>
                  </a:lnTo>
                  <a:lnTo>
                    <a:pt x="116913" y="204743"/>
                  </a:lnTo>
                  <a:lnTo>
                    <a:pt x="111353" y="171228"/>
                  </a:lnTo>
                  <a:lnTo>
                    <a:pt x="116935" y="137120"/>
                  </a:lnTo>
                  <a:lnTo>
                    <a:pt x="132866" y="111346"/>
                  </a:lnTo>
                  <a:lnTo>
                    <a:pt x="157920" y="95046"/>
                  </a:lnTo>
                  <a:lnTo>
                    <a:pt x="190871" y="89360"/>
                  </a:lnTo>
                  <a:lnTo>
                    <a:pt x="305228" y="89360"/>
                  </a:lnTo>
                  <a:lnTo>
                    <a:pt x="334965" y="63168"/>
                  </a:lnTo>
                  <a:lnTo>
                    <a:pt x="306639" y="36126"/>
                  </a:lnTo>
                  <a:lnTo>
                    <a:pt x="271868" y="16320"/>
                  </a:lnTo>
                  <a:lnTo>
                    <a:pt x="231221" y="4145"/>
                  </a:lnTo>
                  <a:lnTo>
                    <a:pt x="185270" y="0"/>
                  </a:lnTo>
                  <a:close/>
                </a:path>
                <a:path w="3532505" h="342900">
                  <a:moveTo>
                    <a:pt x="325601" y="162341"/>
                  </a:moveTo>
                  <a:lnTo>
                    <a:pt x="229703" y="162341"/>
                  </a:lnTo>
                  <a:lnTo>
                    <a:pt x="229703" y="245140"/>
                  </a:lnTo>
                  <a:lnTo>
                    <a:pt x="219601" y="248746"/>
                  </a:lnTo>
                  <a:lnTo>
                    <a:pt x="209587" y="251219"/>
                  </a:lnTo>
                  <a:lnTo>
                    <a:pt x="199573" y="252641"/>
                  </a:lnTo>
                  <a:lnTo>
                    <a:pt x="189475" y="253097"/>
                  </a:lnTo>
                  <a:lnTo>
                    <a:pt x="325601" y="253097"/>
                  </a:lnTo>
                  <a:lnTo>
                    <a:pt x="325601" y="162341"/>
                  </a:lnTo>
                  <a:close/>
                </a:path>
                <a:path w="3532505" h="342900">
                  <a:moveTo>
                    <a:pt x="305228" y="89360"/>
                  </a:moveTo>
                  <a:lnTo>
                    <a:pt x="190871" y="89360"/>
                  </a:lnTo>
                  <a:lnTo>
                    <a:pt x="211690" y="91633"/>
                  </a:lnTo>
                  <a:lnTo>
                    <a:pt x="230754" y="98424"/>
                  </a:lnTo>
                  <a:lnTo>
                    <a:pt x="248241" y="109688"/>
                  </a:lnTo>
                  <a:lnTo>
                    <a:pt x="264329" y="125382"/>
                  </a:lnTo>
                  <a:lnTo>
                    <a:pt x="305228" y="89360"/>
                  </a:lnTo>
                  <a:close/>
                </a:path>
                <a:path w="3532505" h="342900">
                  <a:moveTo>
                    <a:pt x="644700" y="7491"/>
                  </a:moveTo>
                  <a:lnTo>
                    <a:pt x="378515" y="7491"/>
                  </a:lnTo>
                  <a:lnTo>
                    <a:pt x="378515" y="334954"/>
                  </a:lnTo>
                  <a:lnTo>
                    <a:pt x="650778" y="334954"/>
                  </a:lnTo>
                  <a:lnTo>
                    <a:pt x="650778" y="251689"/>
                  </a:lnTo>
                  <a:lnTo>
                    <a:pt x="487041" y="251689"/>
                  </a:lnTo>
                  <a:lnTo>
                    <a:pt x="487041" y="208652"/>
                  </a:lnTo>
                  <a:lnTo>
                    <a:pt x="625511" y="208652"/>
                  </a:lnTo>
                  <a:lnTo>
                    <a:pt x="625511" y="129122"/>
                  </a:lnTo>
                  <a:lnTo>
                    <a:pt x="487041" y="129122"/>
                  </a:lnTo>
                  <a:lnTo>
                    <a:pt x="487041" y="90756"/>
                  </a:lnTo>
                  <a:lnTo>
                    <a:pt x="644700" y="90756"/>
                  </a:lnTo>
                  <a:lnTo>
                    <a:pt x="644700" y="7491"/>
                  </a:lnTo>
                  <a:close/>
                </a:path>
                <a:path w="3532505" h="342900">
                  <a:moveTo>
                    <a:pt x="862461" y="0"/>
                  </a:moveTo>
                  <a:lnTo>
                    <a:pt x="811736" y="5795"/>
                  </a:lnTo>
                  <a:lnTo>
                    <a:pt x="767145" y="22351"/>
                  </a:lnTo>
                  <a:lnTo>
                    <a:pt x="730065" y="48420"/>
                  </a:lnTo>
                  <a:lnTo>
                    <a:pt x="701874" y="82754"/>
                  </a:lnTo>
                  <a:lnTo>
                    <a:pt x="683949" y="124106"/>
                  </a:lnTo>
                  <a:lnTo>
                    <a:pt x="677668" y="171228"/>
                  </a:lnTo>
                  <a:lnTo>
                    <a:pt x="683949" y="218346"/>
                  </a:lnTo>
                  <a:lnTo>
                    <a:pt x="701874" y="259695"/>
                  </a:lnTo>
                  <a:lnTo>
                    <a:pt x="730065" y="294027"/>
                  </a:lnTo>
                  <a:lnTo>
                    <a:pt x="767145" y="320094"/>
                  </a:lnTo>
                  <a:lnTo>
                    <a:pt x="811736" y="336650"/>
                  </a:lnTo>
                  <a:lnTo>
                    <a:pt x="862461" y="342445"/>
                  </a:lnTo>
                  <a:lnTo>
                    <a:pt x="913182" y="336650"/>
                  </a:lnTo>
                  <a:lnTo>
                    <a:pt x="957770" y="320094"/>
                  </a:lnTo>
                  <a:lnTo>
                    <a:pt x="994846" y="294027"/>
                  </a:lnTo>
                  <a:lnTo>
                    <a:pt x="1023034" y="259695"/>
                  </a:lnTo>
                  <a:lnTo>
                    <a:pt x="1025893" y="253097"/>
                  </a:lnTo>
                  <a:lnTo>
                    <a:pt x="862461" y="253097"/>
                  </a:lnTo>
                  <a:lnTo>
                    <a:pt x="833810" y="247474"/>
                  </a:lnTo>
                  <a:lnTo>
                    <a:pt x="810472" y="231281"/>
                  </a:lnTo>
                  <a:lnTo>
                    <a:pt x="794766" y="205529"/>
                  </a:lnTo>
                  <a:lnTo>
                    <a:pt x="789015" y="171228"/>
                  </a:lnTo>
                  <a:lnTo>
                    <a:pt x="794766" y="136923"/>
                  </a:lnTo>
                  <a:lnTo>
                    <a:pt x="810472" y="111171"/>
                  </a:lnTo>
                  <a:lnTo>
                    <a:pt x="833810" y="94981"/>
                  </a:lnTo>
                  <a:lnTo>
                    <a:pt x="862461" y="89360"/>
                  </a:lnTo>
                  <a:lnTo>
                    <a:pt x="1025897" y="89360"/>
                  </a:lnTo>
                  <a:lnTo>
                    <a:pt x="1023034" y="82754"/>
                  </a:lnTo>
                  <a:lnTo>
                    <a:pt x="994846" y="48420"/>
                  </a:lnTo>
                  <a:lnTo>
                    <a:pt x="957770" y="22351"/>
                  </a:lnTo>
                  <a:lnTo>
                    <a:pt x="913182" y="5795"/>
                  </a:lnTo>
                  <a:lnTo>
                    <a:pt x="862461" y="0"/>
                  </a:lnTo>
                  <a:close/>
                </a:path>
                <a:path w="3532505" h="342900">
                  <a:moveTo>
                    <a:pt x="1025897" y="89360"/>
                  </a:moveTo>
                  <a:lnTo>
                    <a:pt x="862461" y="89360"/>
                  </a:lnTo>
                  <a:lnTo>
                    <a:pt x="891104" y="94981"/>
                  </a:lnTo>
                  <a:lnTo>
                    <a:pt x="914444" y="111171"/>
                  </a:lnTo>
                  <a:lnTo>
                    <a:pt x="930154" y="136923"/>
                  </a:lnTo>
                  <a:lnTo>
                    <a:pt x="935907" y="171228"/>
                  </a:lnTo>
                  <a:lnTo>
                    <a:pt x="930154" y="205529"/>
                  </a:lnTo>
                  <a:lnTo>
                    <a:pt x="914444" y="231281"/>
                  </a:lnTo>
                  <a:lnTo>
                    <a:pt x="891104" y="247474"/>
                  </a:lnTo>
                  <a:lnTo>
                    <a:pt x="862461" y="253097"/>
                  </a:lnTo>
                  <a:lnTo>
                    <a:pt x="1025893" y="253097"/>
                  </a:lnTo>
                  <a:lnTo>
                    <a:pt x="1040956" y="218346"/>
                  </a:lnTo>
                  <a:lnTo>
                    <a:pt x="1047236" y="171228"/>
                  </a:lnTo>
                  <a:lnTo>
                    <a:pt x="1040956" y="124106"/>
                  </a:lnTo>
                  <a:lnTo>
                    <a:pt x="1025897" y="89360"/>
                  </a:lnTo>
                  <a:close/>
                </a:path>
                <a:path w="3532505" h="342900">
                  <a:moveTo>
                    <a:pt x="1265702" y="93112"/>
                  </a:moveTo>
                  <a:lnTo>
                    <a:pt x="1155309" y="93112"/>
                  </a:lnTo>
                  <a:lnTo>
                    <a:pt x="1155309" y="334954"/>
                  </a:lnTo>
                  <a:lnTo>
                    <a:pt x="1265702" y="334954"/>
                  </a:lnTo>
                  <a:lnTo>
                    <a:pt x="1265702" y="93112"/>
                  </a:lnTo>
                  <a:close/>
                </a:path>
                <a:path w="3532505" h="342900">
                  <a:moveTo>
                    <a:pt x="1361606" y="7491"/>
                  </a:moveTo>
                  <a:lnTo>
                    <a:pt x="1059399" y="7491"/>
                  </a:lnTo>
                  <a:lnTo>
                    <a:pt x="1059399" y="93112"/>
                  </a:lnTo>
                  <a:lnTo>
                    <a:pt x="1361606" y="93112"/>
                  </a:lnTo>
                  <a:lnTo>
                    <a:pt x="1361606" y="7491"/>
                  </a:lnTo>
                  <a:close/>
                </a:path>
                <a:path w="3532505" h="342900">
                  <a:moveTo>
                    <a:pt x="1498435" y="7491"/>
                  </a:moveTo>
                  <a:lnTo>
                    <a:pt x="1388030" y="7491"/>
                  </a:lnTo>
                  <a:lnTo>
                    <a:pt x="1388030" y="334954"/>
                  </a:lnTo>
                  <a:lnTo>
                    <a:pt x="1498435" y="334954"/>
                  </a:lnTo>
                  <a:lnTo>
                    <a:pt x="1498435" y="214265"/>
                  </a:lnTo>
                  <a:lnTo>
                    <a:pt x="1710822" y="214265"/>
                  </a:lnTo>
                  <a:lnTo>
                    <a:pt x="1710822" y="123509"/>
                  </a:lnTo>
                  <a:lnTo>
                    <a:pt x="1498435" y="123509"/>
                  </a:lnTo>
                  <a:lnTo>
                    <a:pt x="1498435" y="7491"/>
                  </a:lnTo>
                  <a:close/>
                </a:path>
                <a:path w="3532505" h="342900">
                  <a:moveTo>
                    <a:pt x="1710822" y="214265"/>
                  </a:moveTo>
                  <a:lnTo>
                    <a:pt x="1600423" y="214265"/>
                  </a:lnTo>
                  <a:lnTo>
                    <a:pt x="1600423" y="334954"/>
                  </a:lnTo>
                  <a:lnTo>
                    <a:pt x="1710822" y="334954"/>
                  </a:lnTo>
                  <a:lnTo>
                    <a:pt x="1710822" y="214265"/>
                  </a:lnTo>
                  <a:close/>
                </a:path>
                <a:path w="3532505" h="342900">
                  <a:moveTo>
                    <a:pt x="1710822" y="7491"/>
                  </a:moveTo>
                  <a:lnTo>
                    <a:pt x="1600423" y="7491"/>
                  </a:lnTo>
                  <a:lnTo>
                    <a:pt x="1600423" y="123509"/>
                  </a:lnTo>
                  <a:lnTo>
                    <a:pt x="1710822" y="123509"/>
                  </a:lnTo>
                  <a:lnTo>
                    <a:pt x="1710822" y="7491"/>
                  </a:lnTo>
                  <a:close/>
                </a:path>
                <a:path w="3532505" h="342900">
                  <a:moveTo>
                    <a:pt x="2035850" y="7491"/>
                  </a:moveTo>
                  <a:lnTo>
                    <a:pt x="1769672" y="7491"/>
                  </a:lnTo>
                  <a:lnTo>
                    <a:pt x="1769672" y="334954"/>
                  </a:lnTo>
                  <a:lnTo>
                    <a:pt x="2041934" y="334954"/>
                  </a:lnTo>
                  <a:lnTo>
                    <a:pt x="2041934" y="251689"/>
                  </a:lnTo>
                  <a:lnTo>
                    <a:pt x="1878209" y="251689"/>
                  </a:lnTo>
                  <a:lnTo>
                    <a:pt x="1878209" y="208652"/>
                  </a:lnTo>
                  <a:lnTo>
                    <a:pt x="2016673" y="208652"/>
                  </a:lnTo>
                  <a:lnTo>
                    <a:pt x="2016673" y="129122"/>
                  </a:lnTo>
                  <a:lnTo>
                    <a:pt x="1878209" y="129122"/>
                  </a:lnTo>
                  <a:lnTo>
                    <a:pt x="1878209" y="90756"/>
                  </a:lnTo>
                  <a:lnTo>
                    <a:pt x="2035850" y="90756"/>
                  </a:lnTo>
                  <a:lnTo>
                    <a:pt x="2035850" y="7491"/>
                  </a:lnTo>
                  <a:close/>
                </a:path>
                <a:path w="3532505" h="342900">
                  <a:moveTo>
                    <a:pt x="2248887" y="7491"/>
                  </a:moveTo>
                  <a:lnTo>
                    <a:pt x="2091240" y="7491"/>
                  </a:lnTo>
                  <a:lnTo>
                    <a:pt x="2091240" y="334954"/>
                  </a:lnTo>
                  <a:lnTo>
                    <a:pt x="2201639" y="334954"/>
                  </a:lnTo>
                  <a:lnTo>
                    <a:pt x="2201639" y="252620"/>
                  </a:lnTo>
                  <a:lnTo>
                    <a:pt x="2349103" y="252620"/>
                  </a:lnTo>
                  <a:lnTo>
                    <a:pt x="2336369" y="233908"/>
                  </a:lnTo>
                  <a:lnTo>
                    <a:pt x="2362595" y="215984"/>
                  </a:lnTo>
                  <a:lnTo>
                    <a:pt x="2381979" y="192624"/>
                  </a:lnTo>
                  <a:lnTo>
                    <a:pt x="2391810" y="169350"/>
                  </a:lnTo>
                  <a:lnTo>
                    <a:pt x="2201639" y="169350"/>
                  </a:lnTo>
                  <a:lnTo>
                    <a:pt x="2201639" y="92635"/>
                  </a:lnTo>
                  <a:lnTo>
                    <a:pt x="2391933" y="92635"/>
                  </a:lnTo>
                  <a:lnTo>
                    <a:pt x="2391355" y="89046"/>
                  </a:lnTo>
                  <a:lnTo>
                    <a:pt x="2371860" y="54782"/>
                  </a:lnTo>
                  <a:lnTo>
                    <a:pt x="2340824" y="29138"/>
                  </a:lnTo>
                  <a:lnTo>
                    <a:pt x="2299436" y="13060"/>
                  </a:lnTo>
                  <a:lnTo>
                    <a:pt x="2248887" y="7491"/>
                  </a:lnTo>
                  <a:close/>
                </a:path>
                <a:path w="3532505" h="342900">
                  <a:moveTo>
                    <a:pt x="2349103" y="252620"/>
                  </a:moveTo>
                  <a:lnTo>
                    <a:pt x="2231583" y="252620"/>
                  </a:lnTo>
                  <a:lnTo>
                    <a:pt x="2287248" y="334954"/>
                  </a:lnTo>
                  <a:lnTo>
                    <a:pt x="2405132" y="334954"/>
                  </a:lnTo>
                  <a:lnTo>
                    <a:pt x="2349103" y="252620"/>
                  </a:lnTo>
                  <a:close/>
                </a:path>
                <a:path w="3532505" h="342900">
                  <a:moveTo>
                    <a:pt x="2391933" y="92635"/>
                  </a:moveTo>
                  <a:lnTo>
                    <a:pt x="2241872" y="92635"/>
                  </a:lnTo>
                  <a:lnTo>
                    <a:pt x="2261718" y="95274"/>
                  </a:lnTo>
                  <a:lnTo>
                    <a:pt x="2275731" y="102869"/>
                  </a:lnTo>
                  <a:lnTo>
                    <a:pt x="2284041" y="114935"/>
                  </a:lnTo>
                  <a:lnTo>
                    <a:pt x="2286782" y="130989"/>
                  </a:lnTo>
                  <a:lnTo>
                    <a:pt x="2284041" y="147049"/>
                  </a:lnTo>
                  <a:lnTo>
                    <a:pt x="2275731" y="159117"/>
                  </a:lnTo>
                  <a:lnTo>
                    <a:pt x="2261718" y="166711"/>
                  </a:lnTo>
                  <a:lnTo>
                    <a:pt x="2241872" y="169350"/>
                  </a:lnTo>
                  <a:lnTo>
                    <a:pt x="2391810" y="169350"/>
                  </a:lnTo>
                  <a:lnTo>
                    <a:pt x="2393995" y="164176"/>
                  </a:lnTo>
                  <a:lnTo>
                    <a:pt x="2398117" y="130989"/>
                  </a:lnTo>
                  <a:lnTo>
                    <a:pt x="2391933" y="92635"/>
                  </a:lnTo>
                  <a:close/>
                </a:path>
                <a:path w="3532505" h="342900">
                  <a:moveTo>
                    <a:pt x="2534010" y="7491"/>
                  </a:moveTo>
                  <a:lnTo>
                    <a:pt x="2443254" y="7491"/>
                  </a:lnTo>
                  <a:lnTo>
                    <a:pt x="2443254" y="334954"/>
                  </a:lnTo>
                  <a:lnTo>
                    <a:pt x="2543840" y="334954"/>
                  </a:lnTo>
                  <a:lnTo>
                    <a:pt x="2543840" y="190871"/>
                  </a:lnTo>
                  <a:lnTo>
                    <a:pt x="2731656" y="190871"/>
                  </a:lnTo>
                  <a:lnTo>
                    <a:pt x="2734706" y="185735"/>
                  </a:lnTo>
                  <a:lnTo>
                    <a:pt x="2835799" y="185735"/>
                  </a:lnTo>
                  <a:lnTo>
                    <a:pt x="2835789" y="181983"/>
                  </a:lnTo>
                  <a:lnTo>
                    <a:pt x="2640681" y="181983"/>
                  </a:lnTo>
                  <a:lnTo>
                    <a:pt x="2534010" y="7491"/>
                  </a:lnTo>
                  <a:close/>
                </a:path>
                <a:path w="3532505" h="342900">
                  <a:moveTo>
                    <a:pt x="2835799" y="185735"/>
                  </a:moveTo>
                  <a:lnTo>
                    <a:pt x="2734706" y="185735"/>
                  </a:lnTo>
                  <a:lnTo>
                    <a:pt x="2735648" y="334954"/>
                  </a:lnTo>
                  <a:lnTo>
                    <a:pt x="2836229" y="334954"/>
                  </a:lnTo>
                  <a:lnTo>
                    <a:pt x="2835814" y="190871"/>
                  </a:lnTo>
                  <a:lnTo>
                    <a:pt x="2835799" y="185735"/>
                  </a:lnTo>
                  <a:close/>
                </a:path>
                <a:path w="3532505" h="342900">
                  <a:moveTo>
                    <a:pt x="2731656" y="190871"/>
                  </a:moveTo>
                  <a:lnTo>
                    <a:pt x="2543840" y="190871"/>
                  </a:lnTo>
                  <a:lnTo>
                    <a:pt x="2614948" y="305493"/>
                  </a:lnTo>
                  <a:lnTo>
                    <a:pt x="2663598" y="305493"/>
                  </a:lnTo>
                  <a:lnTo>
                    <a:pt x="2731656" y="190871"/>
                  </a:lnTo>
                  <a:close/>
                </a:path>
                <a:path w="3532505" h="342900">
                  <a:moveTo>
                    <a:pt x="2835286" y="7491"/>
                  </a:moveTo>
                  <a:lnTo>
                    <a:pt x="2744524" y="7491"/>
                  </a:lnTo>
                  <a:lnTo>
                    <a:pt x="2640681" y="181983"/>
                  </a:lnTo>
                  <a:lnTo>
                    <a:pt x="2835789" y="181983"/>
                  </a:lnTo>
                  <a:lnTo>
                    <a:pt x="2835286" y="7491"/>
                  </a:lnTo>
                  <a:close/>
                </a:path>
                <a:path w="3532505" h="342900">
                  <a:moveTo>
                    <a:pt x="3109750" y="7491"/>
                  </a:moveTo>
                  <a:lnTo>
                    <a:pt x="3001224" y="7491"/>
                  </a:lnTo>
                  <a:lnTo>
                    <a:pt x="2858060" y="334954"/>
                  </a:lnTo>
                  <a:lnTo>
                    <a:pt x="2970338" y="334954"/>
                  </a:lnTo>
                  <a:lnTo>
                    <a:pt x="2992325" y="277881"/>
                  </a:lnTo>
                  <a:lnTo>
                    <a:pt x="3227953" y="277881"/>
                  </a:lnTo>
                  <a:lnTo>
                    <a:pt x="3193186" y="198351"/>
                  </a:lnTo>
                  <a:lnTo>
                    <a:pt x="3022728" y="198351"/>
                  </a:lnTo>
                  <a:lnTo>
                    <a:pt x="3054545" y="116017"/>
                  </a:lnTo>
                  <a:lnTo>
                    <a:pt x="3157193" y="116017"/>
                  </a:lnTo>
                  <a:lnTo>
                    <a:pt x="3109750" y="7491"/>
                  </a:lnTo>
                  <a:close/>
                </a:path>
                <a:path w="3532505" h="342900">
                  <a:moveTo>
                    <a:pt x="3227953" y="277881"/>
                  </a:moveTo>
                  <a:lnTo>
                    <a:pt x="3116765" y="277881"/>
                  </a:lnTo>
                  <a:lnTo>
                    <a:pt x="3138746" y="334954"/>
                  </a:lnTo>
                  <a:lnTo>
                    <a:pt x="3252902" y="334954"/>
                  </a:lnTo>
                  <a:lnTo>
                    <a:pt x="3227953" y="277881"/>
                  </a:lnTo>
                  <a:close/>
                </a:path>
                <a:path w="3532505" h="342900">
                  <a:moveTo>
                    <a:pt x="3157193" y="116017"/>
                  </a:moveTo>
                  <a:lnTo>
                    <a:pt x="3054545" y="116017"/>
                  </a:lnTo>
                  <a:lnTo>
                    <a:pt x="3086356" y="198351"/>
                  </a:lnTo>
                  <a:lnTo>
                    <a:pt x="3193186" y="198351"/>
                  </a:lnTo>
                  <a:lnTo>
                    <a:pt x="3157193" y="116017"/>
                  </a:lnTo>
                  <a:close/>
                </a:path>
                <a:path w="3532505" h="342900">
                  <a:moveTo>
                    <a:pt x="3384679" y="7491"/>
                  </a:moveTo>
                  <a:lnTo>
                    <a:pt x="3274281" y="7491"/>
                  </a:lnTo>
                  <a:lnTo>
                    <a:pt x="3274281" y="334954"/>
                  </a:lnTo>
                  <a:lnTo>
                    <a:pt x="3532502" y="334954"/>
                  </a:lnTo>
                  <a:lnTo>
                    <a:pt x="3532502" y="249357"/>
                  </a:lnTo>
                  <a:lnTo>
                    <a:pt x="3384679" y="249357"/>
                  </a:lnTo>
                  <a:lnTo>
                    <a:pt x="3384679" y="7491"/>
                  </a:lnTo>
                  <a:close/>
                </a:path>
              </a:pathLst>
            </a:custGeom>
            <a:solidFill>
              <a:srgbClr val="F15B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821492" y="988719"/>
              <a:ext cx="149225" cy="179070"/>
            </a:xfrm>
            <a:custGeom>
              <a:avLst/>
              <a:gdLst/>
              <a:ahLst/>
              <a:cxnLst/>
              <a:rect l="l" t="t" r="r" b="b"/>
              <a:pathLst>
                <a:path w="149225" h="179069">
                  <a:moveTo>
                    <a:pt x="149199" y="133350"/>
                  </a:moveTo>
                  <a:lnTo>
                    <a:pt x="59474" y="133350"/>
                  </a:lnTo>
                  <a:lnTo>
                    <a:pt x="59474" y="109220"/>
                  </a:lnTo>
                  <a:lnTo>
                    <a:pt x="135356" y="109220"/>
                  </a:lnTo>
                  <a:lnTo>
                    <a:pt x="135356" y="66040"/>
                  </a:lnTo>
                  <a:lnTo>
                    <a:pt x="59474" y="66040"/>
                  </a:lnTo>
                  <a:lnTo>
                    <a:pt x="59474" y="45720"/>
                  </a:lnTo>
                  <a:lnTo>
                    <a:pt x="145859" y="45720"/>
                  </a:lnTo>
                  <a:lnTo>
                    <a:pt x="145859" y="0"/>
                  </a:lnTo>
                  <a:lnTo>
                    <a:pt x="0" y="0"/>
                  </a:lnTo>
                  <a:lnTo>
                    <a:pt x="0" y="45720"/>
                  </a:lnTo>
                  <a:lnTo>
                    <a:pt x="0" y="66040"/>
                  </a:lnTo>
                  <a:lnTo>
                    <a:pt x="0" y="109220"/>
                  </a:lnTo>
                  <a:lnTo>
                    <a:pt x="0" y="133350"/>
                  </a:lnTo>
                  <a:lnTo>
                    <a:pt x="0" y="179070"/>
                  </a:lnTo>
                  <a:lnTo>
                    <a:pt x="149199" y="179070"/>
                  </a:lnTo>
                  <a:lnTo>
                    <a:pt x="149199" y="133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005282" y="988249"/>
              <a:ext cx="176877" cy="179442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5742724" y="984160"/>
              <a:ext cx="6238875" cy="18545175"/>
            </a:xfrm>
            <a:custGeom>
              <a:avLst/>
              <a:gdLst/>
              <a:ahLst/>
              <a:cxnLst/>
              <a:rect l="l" t="t" r="r" b="b"/>
              <a:pathLst>
                <a:path w="6238875" h="18545175">
                  <a:moveTo>
                    <a:pt x="134302" y="18496382"/>
                  </a:moveTo>
                  <a:lnTo>
                    <a:pt x="52451" y="18496382"/>
                  </a:lnTo>
                  <a:lnTo>
                    <a:pt x="52451" y="18333708"/>
                  </a:lnTo>
                  <a:lnTo>
                    <a:pt x="128981" y="18333708"/>
                  </a:lnTo>
                  <a:lnTo>
                    <a:pt x="128981" y="18290121"/>
                  </a:lnTo>
                  <a:lnTo>
                    <a:pt x="52451" y="18290121"/>
                  </a:lnTo>
                  <a:lnTo>
                    <a:pt x="52451" y="18137582"/>
                  </a:lnTo>
                  <a:lnTo>
                    <a:pt x="133286" y="18137582"/>
                  </a:lnTo>
                  <a:lnTo>
                    <a:pt x="133286" y="18093995"/>
                  </a:lnTo>
                  <a:lnTo>
                    <a:pt x="0" y="18093995"/>
                  </a:lnTo>
                  <a:lnTo>
                    <a:pt x="0" y="18539968"/>
                  </a:lnTo>
                  <a:lnTo>
                    <a:pt x="134302" y="18539968"/>
                  </a:lnTo>
                  <a:lnTo>
                    <a:pt x="134302" y="18496382"/>
                  </a:lnTo>
                  <a:close/>
                </a:path>
                <a:path w="6238875" h="18545175">
                  <a:moveTo>
                    <a:pt x="442671" y="18539968"/>
                  </a:moveTo>
                  <a:lnTo>
                    <a:pt x="428599" y="18454828"/>
                  </a:lnTo>
                  <a:lnTo>
                    <a:pt x="421563" y="18412257"/>
                  </a:lnTo>
                  <a:lnTo>
                    <a:pt x="382587" y="18176596"/>
                  </a:lnTo>
                  <a:lnTo>
                    <a:pt x="374002" y="18124666"/>
                  </a:lnTo>
                  <a:lnTo>
                    <a:pt x="374002" y="18412257"/>
                  </a:lnTo>
                  <a:lnTo>
                    <a:pt x="305587" y="18412257"/>
                  </a:lnTo>
                  <a:lnTo>
                    <a:pt x="338023" y="18176596"/>
                  </a:lnTo>
                  <a:lnTo>
                    <a:pt x="338785" y="18176596"/>
                  </a:lnTo>
                  <a:lnTo>
                    <a:pt x="374002" y="18412257"/>
                  </a:lnTo>
                  <a:lnTo>
                    <a:pt x="374002" y="18124666"/>
                  </a:lnTo>
                  <a:lnTo>
                    <a:pt x="368935" y="18093995"/>
                  </a:lnTo>
                  <a:lnTo>
                    <a:pt x="305841" y="18093995"/>
                  </a:lnTo>
                  <a:lnTo>
                    <a:pt x="238188" y="18539968"/>
                  </a:lnTo>
                  <a:lnTo>
                    <a:pt x="288099" y="18539968"/>
                  </a:lnTo>
                  <a:lnTo>
                    <a:pt x="299758" y="18454828"/>
                  </a:lnTo>
                  <a:lnTo>
                    <a:pt x="380593" y="18454828"/>
                  </a:lnTo>
                  <a:lnTo>
                    <a:pt x="393255" y="18539968"/>
                  </a:lnTo>
                  <a:lnTo>
                    <a:pt x="442671" y="18539968"/>
                  </a:lnTo>
                  <a:close/>
                </a:path>
                <a:path w="6238875" h="18545175">
                  <a:moveTo>
                    <a:pt x="716051" y="18255666"/>
                  </a:moveTo>
                  <a:lnTo>
                    <a:pt x="715721" y="18201564"/>
                  </a:lnTo>
                  <a:lnTo>
                    <a:pt x="710831" y="18152529"/>
                  </a:lnTo>
                  <a:lnTo>
                    <a:pt x="705459" y="18134026"/>
                  </a:lnTo>
                  <a:lnTo>
                    <a:pt x="702183" y="18126177"/>
                  </a:lnTo>
                  <a:lnTo>
                    <a:pt x="663282" y="18093017"/>
                  </a:lnTo>
                  <a:lnTo>
                    <a:pt x="628129" y="18088674"/>
                  </a:lnTo>
                  <a:lnTo>
                    <a:pt x="617448" y="18089360"/>
                  </a:lnTo>
                  <a:lnTo>
                    <a:pt x="567690" y="18114620"/>
                  </a:lnTo>
                  <a:lnTo>
                    <a:pt x="544372" y="18175682"/>
                  </a:lnTo>
                  <a:lnTo>
                    <a:pt x="541464" y="18220182"/>
                  </a:lnTo>
                  <a:lnTo>
                    <a:pt x="541464" y="18407190"/>
                  </a:lnTo>
                  <a:lnTo>
                    <a:pt x="546531" y="18468988"/>
                  </a:lnTo>
                  <a:lnTo>
                    <a:pt x="561733" y="18511457"/>
                  </a:lnTo>
                  <a:lnTo>
                    <a:pt x="604469" y="18542216"/>
                  </a:lnTo>
                  <a:lnTo>
                    <a:pt x="624192" y="18544274"/>
                  </a:lnTo>
                  <a:lnTo>
                    <a:pt x="643585" y="18541848"/>
                  </a:lnTo>
                  <a:lnTo>
                    <a:pt x="659574" y="18534584"/>
                  </a:lnTo>
                  <a:lnTo>
                    <a:pt x="672160" y="18522468"/>
                  </a:lnTo>
                  <a:lnTo>
                    <a:pt x="681342" y="18505501"/>
                  </a:lnTo>
                  <a:lnTo>
                    <a:pt x="688428" y="18539968"/>
                  </a:lnTo>
                  <a:lnTo>
                    <a:pt x="716051" y="18539968"/>
                  </a:lnTo>
                  <a:lnTo>
                    <a:pt x="716051" y="18505501"/>
                  </a:lnTo>
                  <a:lnTo>
                    <a:pt x="716051" y="18500687"/>
                  </a:lnTo>
                  <a:lnTo>
                    <a:pt x="716051" y="18305831"/>
                  </a:lnTo>
                  <a:lnTo>
                    <a:pt x="631672" y="18305831"/>
                  </a:lnTo>
                  <a:lnTo>
                    <a:pt x="631672" y="18346370"/>
                  </a:lnTo>
                  <a:lnTo>
                    <a:pt x="667905" y="18346370"/>
                  </a:lnTo>
                  <a:lnTo>
                    <a:pt x="667854" y="18407190"/>
                  </a:lnTo>
                  <a:lnTo>
                    <a:pt x="665911" y="18449697"/>
                  </a:lnTo>
                  <a:lnTo>
                    <a:pt x="655078" y="18488571"/>
                  </a:lnTo>
                  <a:lnTo>
                    <a:pt x="640181" y="18499392"/>
                  </a:lnTo>
                  <a:lnTo>
                    <a:pt x="639965" y="18499392"/>
                  </a:lnTo>
                  <a:lnTo>
                    <a:pt x="630275" y="18500687"/>
                  </a:lnTo>
                  <a:lnTo>
                    <a:pt x="598055" y="18467299"/>
                  </a:lnTo>
                  <a:lnTo>
                    <a:pt x="593953" y="18407190"/>
                  </a:lnTo>
                  <a:lnTo>
                    <a:pt x="593915" y="18217896"/>
                  </a:lnTo>
                  <a:lnTo>
                    <a:pt x="594309" y="18201564"/>
                  </a:lnTo>
                  <a:lnTo>
                    <a:pt x="594410" y="18197627"/>
                  </a:lnTo>
                  <a:lnTo>
                    <a:pt x="594436" y="18196243"/>
                  </a:lnTo>
                  <a:lnTo>
                    <a:pt x="602284" y="18152529"/>
                  </a:lnTo>
                  <a:lnTo>
                    <a:pt x="631037" y="18134026"/>
                  </a:lnTo>
                  <a:lnTo>
                    <a:pt x="640397" y="18134953"/>
                  </a:lnTo>
                  <a:lnTo>
                    <a:pt x="663638" y="18168303"/>
                  </a:lnTo>
                  <a:lnTo>
                    <a:pt x="665378" y="18255666"/>
                  </a:lnTo>
                  <a:lnTo>
                    <a:pt x="716051" y="18255666"/>
                  </a:lnTo>
                  <a:close/>
                </a:path>
                <a:path w="6238875" h="18545175">
                  <a:moveTo>
                    <a:pt x="967536" y="18496382"/>
                  </a:moveTo>
                  <a:lnTo>
                    <a:pt x="885685" y="18496382"/>
                  </a:lnTo>
                  <a:lnTo>
                    <a:pt x="885685" y="18333708"/>
                  </a:lnTo>
                  <a:lnTo>
                    <a:pt x="962215" y="18333708"/>
                  </a:lnTo>
                  <a:lnTo>
                    <a:pt x="962215" y="18290121"/>
                  </a:lnTo>
                  <a:lnTo>
                    <a:pt x="885685" y="18290121"/>
                  </a:lnTo>
                  <a:lnTo>
                    <a:pt x="885685" y="18137582"/>
                  </a:lnTo>
                  <a:lnTo>
                    <a:pt x="966520" y="18137582"/>
                  </a:lnTo>
                  <a:lnTo>
                    <a:pt x="966520" y="18093995"/>
                  </a:lnTo>
                  <a:lnTo>
                    <a:pt x="833234" y="18093995"/>
                  </a:lnTo>
                  <a:lnTo>
                    <a:pt x="833234" y="18539968"/>
                  </a:lnTo>
                  <a:lnTo>
                    <a:pt x="967536" y="18539968"/>
                  </a:lnTo>
                  <a:lnTo>
                    <a:pt x="967536" y="18496382"/>
                  </a:lnTo>
                  <a:close/>
                </a:path>
                <a:path w="6238875" h="18545175">
                  <a:moveTo>
                    <a:pt x="1249591" y="18255666"/>
                  </a:moveTo>
                  <a:lnTo>
                    <a:pt x="1249260" y="18201564"/>
                  </a:lnTo>
                  <a:lnTo>
                    <a:pt x="1244371" y="18152529"/>
                  </a:lnTo>
                  <a:lnTo>
                    <a:pt x="1229029" y="18115407"/>
                  </a:lnTo>
                  <a:lnTo>
                    <a:pt x="1196835" y="18093017"/>
                  </a:lnTo>
                  <a:lnTo>
                    <a:pt x="1161669" y="18088674"/>
                  </a:lnTo>
                  <a:lnTo>
                    <a:pt x="1151001" y="18089360"/>
                  </a:lnTo>
                  <a:lnTo>
                    <a:pt x="1101242" y="18114620"/>
                  </a:lnTo>
                  <a:lnTo>
                    <a:pt x="1077925" y="18175682"/>
                  </a:lnTo>
                  <a:lnTo>
                    <a:pt x="1075004" y="18220182"/>
                  </a:lnTo>
                  <a:lnTo>
                    <a:pt x="1075004" y="18407190"/>
                  </a:lnTo>
                  <a:lnTo>
                    <a:pt x="1080071" y="18468988"/>
                  </a:lnTo>
                  <a:lnTo>
                    <a:pt x="1095286" y="18511457"/>
                  </a:lnTo>
                  <a:lnTo>
                    <a:pt x="1138021" y="18542216"/>
                  </a:lnTo>
                  <a:lnTo>
                    <a:pt x="1157744" y="18544274"/>
                  </a:lnTo>
                  <a:lnTo>
                    <a:pt x="1177137" y="18541848"/>
                  </a:lnTo>
                  <a:lnTo>
                    <a:pt x="1193126" y="18534584"/>
                  </a:lnTo>
                  <a:lnTo>
                    <a:pt x="1205699" y="18522468"/>
                  </a:lnTo>
                  <a:lnTo>
                    <a:pt x="1214882" y="18505501"/>
                  </a:lnTo>
                  <a:lnTo>
                    <a:pt x="1221981" y="18539968"/>
                  </a:lnTo>
                  <a:lnTo>
                    <a:pt x="1249591" y="18539968"/>
                  </a:lnTo>
                  <a:lnTo>
                    <a:pt x="1249591" y="18505501"/>
                  </a:lnTo>
                  <a:lnTo>
                    <a:pt x="1249591" y="18500687"/>
                  </a:lnTo>
                  <a:lnTo>
                    <a:pt x="1249591" y="18305831"/>
                  </a:lnTo>
                  <a:lnTo>
                    <a:pt x="1165212" y="18305831"/>
                  </a:lnTo>
                  <a:lnTo>
                    <a:pt x="1165212" y="18346370"/>
                  </a:lnTo>
                  <a:lnTo>
                    <a:pt x="1201458" y="18346370"/>
                  </a:lnTo>
                  <a:lnTo>
                    <a:pt x="1201394" y="18407190"/>
                  </a:lnTo>
                  <a:lnTo>
                    <a:pt x="1199451" y="18449697"/>
                  </a:lnTo>
                  <a:lnTo>
                    <a:pt x="1188631" y="18488571"/>
                  </a:lnTo>
                  <a:lnTo>
                    <a:pt x="1173721" y="18499392"/>
                  </a:lnTo>
                  <a:lnTo>
                    <a:pt x="1173505" y="18499392"/>
                  </a:lnTo>
                  <a:lnTo>
                    <a:pt x="1163828" y="18500687"/>
                  </a:lnTo>
                  <a:lnTo>
                    <a:pt x="1131595" y="18467299"/>
                  </a:lnTo>
                  <a:lnTo>
                    <a:pt x="1127493" y="18407190"/>
                  </a:lnTo>
                  <a:lnTo>
                    <a:pt x="1127467" y="18217896"/>
                  </a:lnTo>
                  <a:lnTo>
                    <a:pt x="1127861" y="18201564"/>
                  </a:lnTo>
                  <a:lnTo>
                    <a:pt x="1127950" y="18197627"/>
                  </a:lnTo>
                  <a:lnTo>
                    <a:pt x="1135824" y="18152529"/>
                  </a:lnTo>
                  <a:lnTo>
                    <a:pt x="1164577" y="18134026"/>
                  </a:lnTo>
                  <a:lnTo>
                    <a:pt x="1173949" y="18134953"/>
                  </a:lnTo>
                  <a:lnTo>
                    <a:pt x="1197178" y="18168303"/>
                  </a:lnTo>
                  <a:lnTo>
                    <a:pt x="1198918" y="18255666"/>
                  </a:lnTo>
                  <a:lnTo>
                    <a:pt x="1249591" y="18255666"/>
                  </a:lnTo>
                  <a:close/>
                </a:path>
                <a:path w="6238875" h="18545175">
                  <a:moveTo>
                    <a:pt x="1501076" y="18496382"/>
                  </a:moveTo>
                  <a:lnTo>
                    <a:pt x="1419237" y="18496382"/>
                  </a:lnTo>
                  <a:lnTo>
                    <a:pt x="1419237" y="18333708"/>
                  </a:lnTo>
                  <a:lnTo>
                    <a:pt x="1495755" y="18333708"/>
                  </a:lnTo>
                  <a:lnTo>
                    <a:pt x="1495755" y="18290121"/>
                  </a:lnTo>
                  <a:lnTo>
                    <a:pt x="1419237" y="18290121"/>
                  </a:lnTo>
                  <a:lnTo>
                    <a:pt x="1419237" y="18137582"/>
                  </a:lnTo>
                  <a:lnTo>
                    <a:pt x="1500060" y="18137582"/>
                  </a:lnTo>
                  <a:lnTo>
                    <a:pt x="1500060" y="18093995"/>
                  </a:lnTo>
                  <a:lnTo>
                    <a:pt x="1366774" y="18093995"/>
                  </a:lnTo>
                  <a:lnTo>
                    <a:pt x="1366774" y="18539968"/>
                  </a:lnTo>
                  <a:lnTo>
                    <a:pt x="1501076" y="18539968"/>
                  </a:lnTo>
                  <a:lnTo>
                    <a:pt x="1501076" y="18496382"/>
                  </a:lnTo>
                  <a:close/>
                </a:path>
                <a:path w="6238875" h="18545175">
                  <a:moveTo>
                    <a:pt x="1747431" y="18093995"/>
                  </a:moveTo>
                  <a:lnTo>
                    <a:pt x="1600212" y="18093995"/>
                  </a:lnTo>
                  <a:lnTo>
                    <a:pt x="1600212" y="18137582"/>
                  </a:lnTo>
                  <a:lnTo>
                    <a:pt x="1649374" y="18137582"/>
                  </a:lnTo>
                  <a:lnTo>
                    <a:pt x="1649374" y="18539968"/>
                  </a:lnTo>
                  <a:lnTo>
                    <a:pt x="1701571" y="18539968"/>
                  </a:lnTo>
                  <a:lnTo>
                    <a:pt x="1701571" y="18137582"/>
                  </a:lnTo>
                  <a:lnTo>
                    <a:pt x="1747431" y="18137582"/>
                  </a:lnTo>
                  <a:lnTo>
                    <a:pt x="1747431" y="18093995"/>
                  </a:lnTo>
                  <a:close/>
                </a:path>
                <a:path w="6238875" h="18545175">
                  <a:moveTo>
                    <a:pt x="1874380" y="18489791"/>
                  </a:moveTo>
                  <a:lnTo>
                    <a:pt x="1830031" y="18489791"/>
                  </a:lnTo>
                  <a:lnTo>
                    <a:pt x="1830031" y="18539968"/>
                  </a:lnTo>
                  <a:lnTo>
                    <a:pt x="1874380" y="18539968"/>
                  </a:lnTo>
                  <a:lnTo>
                    <a:pt x="1874380" y="18489791"/>
                  </a:lnTo>
                  <a:close/>
                </a:path>
                <a:path w="6238875" h="18545175">
                  <a:moveTo>
                    <a:pt x="2167255" y="18412257"/>
                  </a:moveTo>
                  <a:lnTo>
                    <a:pt x="2167191" y="18211826"/>
                  </a:lnTo>
                  <a:lnTo>
                    <a:pt x="2164804" y="18171529"/>
                  </a:lnTo>
                  <a:lnTo>
                    <a:pt x="2155317" y="18133518"/>
                  </a:lnTo>
                  <a:lnTo>
                    <a:pt x="2129904" y="18100713"/>
                  </a:lnTo>
                  <a:lnTo>
                    <a:pt x="2114829" y="18094351"/>
                  </a:lnTo>
                  <a:lnTo>
                    <a:pt x="2114829" y="18412257"/>
                  </a:lnTo>
                  <a:lnTo>
                    <a:pt x="2114385" y="18435485"/>
                  </a:lnTo>
                  <a:lnTo>
                    <a:pt x="2107730" y="18481307"/>
                  </a:lnTo>
                  <a:lnTo>
                    <a:pt x="2079091" y="18499925"/>
                  </a:lnTo>
                  <a:lnTo>
                    <a:pt x="2069223" y="18498782"/>
                  </a:lnTo>
                  <a:lnTo>
                    <a:pt x="2045144" y="18455043"/>
                  </a:lnTo>
                  <a:lnTo>
                    <a:pt x="2043366" y="18412257"/>
                  </a:lnTo>
                  <a:lnTo>
                    <a:pt x="2043366" y="18211826"/>
                  </a:lnTo>
                  <a:lnTo>
                    <a:pt x="2047925" y="18162359"/>
                  </a:lnTo>
                  <a:lnTo>
                    <a:pt x="2080361" y="18133518"/>
                  </a:lnTo>
                  <a:lnTo>
                    <a:pt x="2090077" y="18134661"/>
                  </a:lnTo>
                  <a:lnTo>
                    <a:pt x="2089937" y="18134661"/>
                  </a:lnTo>
                  <a:lnTo>
                    <a:pt x="2096693" y="18137582"/>
                  </a:lnTo>
                  <a:lnTo>
                    <a:pt x="2113115" y="18175491"/>
                  </a:lnTo>
                  <a:lnTo>
                    <a:pt x="2114829" y="18412257"/>
                  </a:lnTo>
                  <a:lnTo>
                    <a:pt x="2114829" y="18094351"/>
                  </a:lnTo>
                  <a:lnTo>
                    <a:pt x="2108073" y="18091493"/>
                  </a:lnTo>
                  <a:lnTo>
                    <a:pt x="2080869" y="18088420"/>
                  </a:lnTo>
                  <a:lnTo>
                    <a:pt x="2061565" y="18089817"/>
                  </a:lnTo>
                  <a:lnTo>
                    <a:pt x="2018284" y="18110721"/>
                  </a:lnTo>
                  <a:lnTo>
                    <a:pt x="1997760" y="18151005"/>
                  </a:lnTo>
                  <a:lnTo>
                    <a:pt x="1990915" y="18215115"/>
                  </a:lnTo>
                  <a:lnTo>
                    <a:pt x="1990940" y="18412257"/>
                  </a:lnTo>
                  <a:lnTo>
                    <a:pt x="1995881" y="18471807"/>
                  </a:lnTo>
                  <a:lnTo>
                    <a:pt x="2010918" y="18513235"/>
                  </a:lnTo>
                  <a:lnTo>
                    <a:pt x="2056993" y="18543054"/>
                  </a:lnTo>
                  <a:lnTo>
                    <a:pt x="2079472" y="18545036"/>
                  </a:lnTo>
                  <a:lnTo>
                    <a:pt x="2102027" y="18543054"/>
                  </a:lnTo>
                  <a:lnTo>
                    <a:pt x="2147760" y="18513235"/>
                  </a:lnTo>
                  <a:lnTo>
                    <a:pt x="2162391" y="18471960"/>
                  </a:lnTo>
                  <a:lnTo>
                    <a:pt x="2166061" y="18444223"/>
                  </a:lnTo>
                  <a:lnTo>
                    <a:pt x="2167255" y="18412257"/>
                  </a:lnTo>
                  <a:close/>
                </a:path>
                <a:path w="6238875" h="18545175">
                  <a:moveTo>
                    <a:pt x="2461285" y="18539968"/>
                  </a:moveTo>
                  <a:lnTo>
                    <a:pt x="2457488" y="18494147"/>
                  </a:lnTo>
                  <a:lnTo>
                    <a:pt x="2457132" y="18452402"/>
                  </a:lnTo>
                  <a:lnTo>
                    <a:pt x="2457005" y="18435701"/>
                  </a:lnTo>
                  <a:lnTo>
                    <a:pt x="2456345" y="18409730"/>
                  </a:lnTo>
                  <a:lnTo>
                    <a:pt x="2455329" y="18389702"/>
                  </a:lnTo>
                  <a:lnTo>
                    <a:pt x="2455227" y="18387683"/>
                  </a:lnTo>
                  <a:lnTo>
                    <a:pt x="2453678" y="18369560"/>
                  </a:lnTo>
                  <a:lnTo>
                    <a:pt x="2445512" y="18330939"/>
                  </a:lnTo>
                  <a:lnTo>
                    <a:pt x="2416175" y="18304815"/>
                  </a:lnTo>
                  <a:lnTo>
                    <a:pt x="2426716" y="18300370"/>
                  </a:lnTo>
                  <a:lnTo>
                    <a:pt x="2435529" y="18293855"/>
                  </a:lnTo>
                  <a:lnTo>
                    <a:pt x="2441968" y="18286070"/>
                  </a:lnTo>
                  <a:lnTo>
                    <a:pt x="2442616" y="18285295"/>
                  </a:lnTo>
                  <a:lnTo>
                    <a:pt x="2454732" y="18248592"/>
                  </a:lnTo>
                  <a:lnTo>
                    <a:pt x="2456980" y="18217020"/>
                  </a:lnTo>
                  <a:lnTo>
                    <a:pt x="2456878" y="18200980"/>
                  </a:lnTo>
                  <a:lnTo>
                    <a:pt x="2452814" y="18148148"/>
                  </a:lnTo>
                  <a:lnTo>
                    <a:pt x="2434425" y="18110467"/>
                  </a:lnTo>
                  <a:lnTo>
                    <a:pt x="2404973" y="18096865"/>
                  </a:lnTo>
                  <a:lnTo>
                    <a:pt x="2404973" y="18200980"/>
                  </a:lnTo>
                  <a:lnTo>
                    <a:pt x="2404910" y="18217020"/>
                  </a:lnTo>
                  <a:lnTo>
                    <a:pt x="2401989" y="18257939"/>
                  </a:lnTo>
                  <a:lnTo>
                    <a:pt x="2379688" y="18286070"/>
                  </a:lnTo>
                  <a:lnTo>
                    <a:pt x="2336101" y="18286070"/>
                  </a:lnTo>
                  <a:lnTo>
                    <a:pt x="2336101" y="18135550"/>
                  </a:lnTo>
                  <a:lnTo>
                    <a:pt x="2369045" y="18135550"/>
                  </a:lnTo>
                  <a:lnTo>
                    <a:pt x="2402713" y="18162601"/>
                  </a:lnTo>
                  <a:lnTo>
                    <a:pt x="2404973" y="18200980"/>
                  </a:lnTo>
                  <a:lnTo>
                    <a:pt x="2404973" y="18096865"/>
                  </a:lnTo>
                  <a:lnTo>
                    <a:pt x="2395651" y="18095024"/>
                  </a:lnTo>
                  <a:lnTo>
                    <a:pt x="2377160" y="18093995"/>
                  </a:lnTo>
                  <a:lnTo>
                    <a:pt x="2283650" y="18093995"/>
                  </a:lnTo>
                  <a:lnTo>
                    <a:pt x="2283650" y="18539968"/>
                  </a:lnTo>
                  <a:lnTo>
                    <a:pt x="2336101" y="18539968"/>
                  </a:lnTo>
                  <a:lnTo>
                    <a:pt x="2336101" y="18324589"/>
                  </a:lnTo>
                  <a:lnTo>
                    <a:pt x="2376170" y="18326837"/>
                  </a:lnTo>
                  <a:lnTo>
                    <a:pt x="2404440" y="18368264"/>
                  </a:lnTo>
                  <a:lnTo>
                    <a:pt x="2405113" y="18409730"/>
                  </a:lnTo>
                  <a:lnTo>
                    <a:pt x="2405278" y="18452402"/>
                  </a:lnTo>
                  <a:lnTo>
                    <a:pt x="2405977" y="18494147"/>
                  </a:lnTo>
                  <a:lnTo>
                    <a:pt x="2406040" y="18498350"/>
                  </a:lnTo>
                  <a:lnTo>
                    <a:pt x="2407310" y="18527535"/>
                  </a:lnTo>
                  <a:lnTo>
                    <a:pt x="2409088" y="18539968"/>
                  </a:lnTo>
                  <a:lnTo>
                    <a:pt x="2461285" y="18539968"/>
                  </a:lnTo>
                  <a:close/>
                </a:path>
                <a:path w="6238875" h="18545175">
                  <a:moveTo>
                    <a:pt x="2745308" y="18255666"/>
                  </a:moveTo>
                  <a:lnTo>
                    <a:pt x="2744978" y="18201564"/>
                  </a:lnTo>
                  <a:lnTo>
                    <a:pt x="2740075" y="18152529"/>
                  </a:lnTo>
                  <a:lnTo>
                    <a:pt x="2739987" y="18151894"/>
                  </a:lnTo>
                  <a:lnTo>
                    <a:pt x="2736596" y="18138648"/>
                  </a:lnTo>
                  <a:lnTo>
                    <a:pt x="2736519" y="18138344"/>
                  </a:lnTo>
                  <a:lnTo>
                    <a:pt x="2734716" y="18134026"/>
                  </a:lnTo>
                  <a:lnTo>
                    <a:pt x="2705887" y="18098440"/>
                  </a:lnTo>
                  <a:lnTo>
                    <a:pt x="2657386" y="18088674"/>
                  </a:lnTo>
                  <a:lnTo>
                    <a:pt x="2646705" y="18089360"/>
                  </a:lnTo>
                  <a:lnTo>
                    <a:pt x="2596946" y="18114620"/>
                  </a:lnTo>
                  <a:lnTo>
                    <a:pt x="2573629" y="18175682"/>
                  </a:lnTo>
                  <a:lnTo>
                    <a:pt x="2570721" y="18220182"/>
                  </a:lnTo>
                  <a:lnTo>
                    <a:pt x="2570721" y="18407190"/>
                  </a:lnTo>
                  <a:lnTo>
                    <a:pt x="2575788" y="18468988"/>
                  </a:lnTo>
                  <a:lnTo>
                    <a:pt x="2590990" y="18511457"/>
                  </a:lnTo>
                  <a:lnTo>
                    <a:pt x="2633726" y="18542216"/>
                  </a:lnTo>
                  <a:lnTo>
                    <a:pt x="2653449" y="18544274"/>
                  </a:lnTo>
                  <a:lnTo>
                    <a:pt x="2672842" y="18541848"/>
                  </a:lnTo>
                  <a:lnTo>
                    <a:pt x="2688831" y="18534584"/>
                  </a:lnTo>
                  <a:lnTo>
                    <a:pt x="2701417" y="18522468"/>
                  </a:lnTo>
                  <a:lnTo>
                    <a:pt x="2710599" y="18505501"/>
                  </a:lnTo>
                  <a:lnTo>
                    <a:pt x="2717685" y="18539968"/>
                  </a:lnTo>
                  <a:lnTo>
                    <a:pt x="2745308" y="18539968"/>
                  </a:lnTo>
                  <a:lnTo>
                    <a:pt x="2745308" y="18505501"/>
                  </a:lnTo>
                  <a:lnTo>
                    <a:pt x="2745308" y="18500687"/>
                  </a:lnTo>
                  <a:lnTo>
                    <a:pt x="2745308" y="18305831"/>
                  </a:lnTo>
                  <a:lnTo>
                    <a:pt x="2660929" y="18305831"/>
                  </a:lnTo>
                  <a:lnTo>
                    <a:pt x="2660929" y="18346370"/>
                  </a:lnTo>
                  <a:lnTo>
                    <a:pt x="2697162" y="18346370"/>
                  </a:lnTo>
                  <a:lnTo>
                    <a:pt x="2697111" y="18407190"/>
                  </a:lnTo>
                  <a:lnTo>
                    <a:pt x="2695168" y="18449697"/>
                  </a:lnTo>
                  <a:lnTo>
                    <a:pt x="2684335" y="18488571"/>
                  </a:lnTo>
                  <a:lnTo>
                    <a:pt x="2669425" y="18499392"/>
                  </a:lnTo>
                  <a:lnTo>
                    <a:pt x="2669222" y="18499392"/>
                  </a:lnTo>
                  <a:lnTo>
                    <a:pt x="2659532" y="18500687"/>
                  </a:lnTo>
                  <a:lnTo>
                    <a:pt x="2627299" y="18467299"/>
                  </a:lnTo>
                  <a:lnTo>
                    <a:pt x="2623210" y="18407190"/>
                  </a:lnTo>
                  <a:lnTo>
                    <a:pt x="2623172" y="18217896"/>
                  </a:lnTo>
                  <a:lnTo>
                    <a:pt x="2623566" y="18201564"/>
                  </a:lnTo>
                  <a:lnTo>
                    <a:pt x="2623667" y="18197627"/>
                  </a:lnTo>
                  <a:lnTo>
                    <a:pt x="2623693" y="18196243"/>
                  </a:lnTo>
                  <a:lnTo>
                    <a:pt x="2631541" y="18152529"/>
                  </a:lnTo>
                  <a:lnTo>
                    <a:pt x="2660294" y="18134026"/>
                  </a:lnTo>
                  <a:lnTo>
                    <a:pt x="2669654" y="18134953"/>
                  </a:lnTo>
                  <a:lnTo>
                    <a:pt x="2692882" y="18168303"/>
                  </a:lnTo>
                  <a:lnTo>
                    <a:pt x="2694622" y="18255666"/>
                  </a:lnTo>
                  <a:lnTo>
                    <a:pt x="2745308" y="18255666"/>
                  </a:lnTo>
                  <a:close/>
                </a:path>
                <a:path w="6238875" h="18545175">
                  <a:moveTo>
                    <a:pt x="5628322" y="137909"/>
                  </a:moveTo>
                  <a:lnTo>
                    <a:pt x="5538597" y="137909"/>
                  </a:lnTo>
                  <a:lnTo>
                    <a:pt x="5538597" y="113779"/>
                  </a:lnTo>
                  <a:lnTo>
                    <a:pt x="5614479" y="113779"/>
                  </a:lnTo>
                  <a:lnTo>
                    <a:pt x="5614479" y="70599"/>
                  </a:lnTo>
                  <a:lnTo>
                    <a:pt x="5538597" y="70599"/>
                  </a:lnTo>
                  <a:lnTo>
                    <a:pt x="5538597" y="50279"/>
                  </a:lnTo>
                  <a:lnTo>
                    <a:pt x="5624982" y="50279"/>
                  </a:lnTo>
                  <a:lnTo>
                    <a:pt x="5624982" y="4559"/>
                  </a:lnTo>
                  <a:lnTo>
                    <a:pt x="5479123" y="4559"/>
                  </a:lnTo>
                  <a:lnTo>
                    <a:pt x="5479123" y="50279"/>
                  </a:lnTo>
                  <a:lnTo>
                    <a:pt x="5479123" y="70599"/>
                  </a:lnTo>
                  <a:lnTo>
                    <a:pt x="5479123" y="113779"/>
                  </a:lnTo>
                  <a:lnTo>
                    <a:pt x="5479123" y="137909"/>
                  </a:lnTo>
                  <a:lnTo>
                    <a:pt x="5479123" y="183629"/>
                  </a:lnTo>
                  <a:lnTo>
                    <a:pt x="5628322" y="183629"/>
                  </a:lnTo>
                  <a:lnTo>
                    <a:pt x="5628322" y="137909"/>
                  </a:lnTo>
                  <a:close/>
                </a:path>
                <a:path w="6238875" h="18545175">
                  <a:moveTo>
                    <a:pt x="5834913" y="183527"/>
                  </a:moveTo>
                  <a:lnTo>
                    <a:pt x="5804192" y="138417"/>
                  </a:lnTo>
                  <a:lnTo>
                    <a:pt x="5797220" y="128168"/>
                  </a:lnTo>
                  <a:lnTo>
                    <a:pt x="5811596" y="118351"/>
                  </a:lnTo>
                  <a:lnTo>
                    <a:pt x="5822226" y="105537"/>
                  </a:lnTo>
                  <a:lnTo>
                    <a:pt x="5827611" y="92786"/>
                  </a:lnTo>
                  <a:lnTo>
                    <a:pt x="5828804" y="89954"/>
                  </a:lnTo>
                  <a:lnTo>
                    <a:pt x="5831065" y="71767"/>
                  </a:lnTo>
                  <a:lnTo>
                    <a:pt x="5826772" y="50749"/>
                  </a:lnTo>
                  <a:lnTo>
                    <a:pt x="5825325" y="43675"/>
                  </a:lnTo>
                  <a:lnTo>
                    <a:pt x="5808929" y="22352"/>
                  </a:lnTo>
                  <a:lnTo>
                    <a:pt x="5783161" y="8826"/>
                  </a:lnTo>
                  <a:lnTo>
                    <a:pt x="5770054" y="6997"/>
                  </a:lnTo>
                  <a:lnTo>
                    <a:pt x="5770054" y="71767"/>
                  </a:lnTo>
                  <a:lnTo>
                    <a:pt x="5768556" y="80568"/>
                  </a:lnTo>
                  <a:lnTo>
                    <a:pt x="5763996" y="87185"/>
                  </a:lnTo>
                  <a:lnTo>
                    <a:pt x="5756326" y="91338"/>
                  </a:lnTo>
                  <a:lnTo>
                    <a:pt x="5745442" y="92786"/>
                  </a:lnTo>
                  <a:lnTo>
                    <a:pt x="5723394" y="92786"/>
                  </a:lnTo>
                  <a:lnTo>
                    <a:pt x="5723394" y="50749"/>
                  </a:lnTo>
                  <a:lnTo>
                    <a:pt x="5745442" y="50749"/>
                  </a:lnTo>
                  <a:lnTo>
                    <a:pt x="5756326" y="52197"/>
                  </a:lnTo>
                  <a:lnTo>
                    <a:pt x="5763996" y="56362"/>
                  </a:lnTo>
                  <a:lnTo>
                    <a:pt x="5768556" y="62966"/>
                  </a:lnTo>
                  <a:lnTo>
                    <a:pt x="5770054" y="71767"/>
                  </a:lnTo>
                  <a:lnTo>
                    <a:pt x="5770054" y="6997"/>
                  </a:lnTo>
                  <a:lnTo>
                    <a:pt x="5749290" y="4089"/>
                  </a:lnTo>
                  <a:lnTo>
                    <a:pt x="5662904" y="4089"/>
                  </a:lnTo>
                  <a:lnTo>
                    <a:pt x="5662904" y="183527"/>
                  </a:lnTo>
                  <a:lnTo>
                    <a:pt x="5723394" y="183527"/>
                  </a:lnTo>
                  <a:lnTo>
                    <a:pt x="5723394" y="138417"/>
                  </a:lnTo>
                  <a:lnTo>
                    <a:pt x="5739816" y="138417"/>
                  </a:lnTo>
                  <a:lnTo>
                    <a:pt x="5770308" y="183527"/>
                  </a:lnTo>
                  <a:lnTo>
                    <a:pt x="5834913" y="183527"/>
                  </a:lnTo>
                  <a:close/>
                </a:path>
                <a:path w="6238875" h="18545175">
                  <a:moveTo>
                    <a:pt x="6036361" y="34594"/>
                  </a:moveTo>
                  <a:lnTo>
                    <a:pt x="6020841" y="19786"/>
                  </a:lnTo>
                  <a:lnTo>
                    <a:pt x="6001791" y="8940"/>
                  </a:lnTo>
                  <a:lnTo>
                    <a:pt x="5979515" y="2260"/>
                  </a:lnTo>
                  <a:lnTo>
                    <a:pt x="5954331" y="0"/>
                  </a:lnTo>
                  <a:lnTo>
                    <a:pt x="5913488" y="6908"/>
                  </a:lnTo>
                  <a:lnTo>
                    <a:pt x="5881370" y="26238"/>
                  </a:lnTo>
                  <a:lnTo>
                    <a:pt x="5860364" y="55905"/>
                  </a:lnTo>
                  <a:lnTo>
                    <a:pt x="5852820" y="93814"/>
                  </a:lnTo>
                  <a:lnTo>
                    <a:pt x="5860339" y="131724"/>
                  </a:lnTo>
                  <a:lnTo>
                    <a:pt x="5881217" y="161391"/>
                  </a:lnTo>
                  <a:lnTo>
                    <a:pt x="5912955" y="180733"/>
                  </a:lnTo>
                  <a:lnTo>
                    <a:pt x="5953049" y="187642"/>
                  </a:lnTo>
                  <a:lnTo>
                    <a:pt x="5973343" y="186169"/>
                  </a:lnTo>
                  <a:lnTo>
                    <a:pt x="6013551" y="174663"/>
                  </a:lnTo>
                  <a:lnTo>
                    <a:pt x="6031242" y="88950"/>
                  </a:lnTo>
                  <a:lnTo>
                    <a:pt x="5978703" y="88950"/>
                  </a:lnTo>
                  <a:lnTo>
                    <a:pt x="5978703" y="134327"/>
                  </a:lnTo>
                  <a:lnTo>
                    <a:pt x="5971248" y="137388"/>
                  </a:lnTo>
                  <a:lnTo>
                    <a:pt x="5964072" y="138684"/>
                  </a:lnTo>
                  <a:lnTo>
                    <a:pt x="5956643" y="138684"/>
                  </a:lnTo>
                  <a:lnTo>
                    <a:pt x="5939040" y="135458"/>
                  </a:lnTo>
                  <a:lnTo>
                    <a:pt x="5925540" y="126352"/>
                  </a:lnTo>
                  <a:lnTo>
                    <a:pt x="5916892" y="112191"/>
                  </a:lnTo>
                  <a:lnTo>
                    <a:pt x="5913844" y="93814"/>
                  </a:lnTo>
                  <a:lnTo>
                    <a:pt x="5916904" y="75133"/>
                  </a:lnTo>
                  <a:lnTo>
                    <a:pt x="5925629" y="61010"/>
                  </a:lnTo>
                  <a:lnTo>
                    <a:pt x="5939358" y="52070"/>
                  </a:lnTo>
                  <a:lnTo>
                    <a:pt x="5957417" y="48958"/>
                  </a:lnTo>
                  <a:lnTo>
                    <a:pt x="5968822" y="50203"/>
                  </a:lnTo>
                  <a:lnTo>
                    <a:pt x="5979261" y="53924"/>
                  </a:lnTo>
                  <a:lnTo>
                    <a:pt x="5988850" y="60096"/>
                  </a:lnTo>
                  <a:lnTo>
                    <a:pt x="5997664" y="68694"/>
                  </a:lnTo>
                  <a:lnTo>
                    <a:pt x="6036361" y="34594"/>
                  </a:lnTo>
                  <a:close/>
                </a:path>
                <a:path w="6238875" h="18545175">
                  <a:moveTo>
                    <a:pt x="6238354" y="4102"/>
                  </a:moveTo>
                  <a:lnTo>
                    <a:pt x="6179896" y="4102"/>
                  </a:lnTo>
                  <a:lnTo>
                    <a:pt x="6142977" y="66141"/>
                  </a:lnTo>
                  <a:lnTo>
                    <a:pt x="6106325" y="4102"/>
                  </a:lnTo>
                  <a:lnTo>
                    <a:pt x="6042495" y="4102"/>
                  </a:lnTo>
                  <a:lnTo>
                    <a:pt x="6110173" y="117652"/>
                  </a:lnTo>
                  <a:lnTo>
                    <a:pt x="6110173" y="183540"/>
                  </a:lnTo>
                  <a:lnTo>
                    <a:pt x="6170676" y="183540"/>
                  </a:lnTo>
                  <a:lnTo>
                    <a:pt x="6170676" y="118427"/>
                  </a:lnTo>
                  <a:lnTo>
                    <a:pt x="6238354" y="41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5146" y="18824130"/>
            <a:ext cx="13536930" cy="942340"/>
            <a:chOff x="345146" y="18824130"/>
            <a:chExt cx="13536930" cy="942340"/>
          </a:xfrm>
        </p:grpSpPr>
        <p:sp>
          <p:nvSpPr>
            <p:cNvPr id="3" name="object 3"/>
            <p:cNvSpPr/>
            <p:nvPr/>
          </p:nvSpPr>
          <p:spPr>
            <a:xfrm>
              <a:off x="345148" y="18824130"/>
              <a:ext cx="13536930" cy="942340"/>
            </a:xfrm>
            <a:custGeom>
              <a:avLst/>
              <a:gdLst/>
              <a:ahLst/>
              <a:cxnLst/>
              <a:rect l="l" t="t" r="r" b="b"/>
              <a:pathLst>
                <a:path w="13536930" h="942340">
                  <a:moveTo>
                    <a:pt x="13536678" y="0"/>
                  </a:moveTo>
                  <a:lnTo>
                    <a:pt x="0" y="0"/>
                  </a:lnTo>
                  <a:lnTo>
                    <a:pt x="0" y="941800"/>
                  </a:lnTo>
                  <a:lnTo>
                    <a:pt x="13536678" y="941800"/>
                  </a:lnTo>
                  <a:lnTo>
                    <a:pt x="13536678" y="0"/>
                  </a:lnTo>
                  <a:close/>
                </a:path>
              </a:pathLst>
            </a:custGeom>
            <a:solidFill>
              <a:srgbClr val="0097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5146" y="18871325"/>
              <a:ext cx="13536930" cy="0"/>
            </a:xfrm>
            <a:custGeom>
              <a:avLst/>
              <a:gdLst/>
              <a:ahLst/>
              <a:cxnLst/>
              <a:rect l="l" t="t" r="r" b="b"/>
              <a:pathLst>
                <a:path w="13536930">
                  <a:moveTo>
                    <a:pt x="0" y="0"/>
                  </a:moveTo>
                  <a:lnTo>
                    <a:pt x="13536678" y="0"/>
                  </a:lnTo>
                </a:path>
              </a:pathLst>
            </a:custGeom>
            <a:ln w="6102">
              <a:solidFill>
                <a:srgbClr val="9FCC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5146" y="19713357"/>
              <a:ext cx="13536930" cy="0"/>
            </a:xfrm>
            <a:custGeom>
              <a:avLst/>
              <a:gdLst/>
              <a:ahLst/>
              <a:cxnLst/>
              <a:rect l="l" t="t" r="r" b="b"/>
              <a:pathLst>
                <a:path w="13536930">
                  <a:moveTo>
                    <a:pt x="0" y="0"/>
                  </a:moveTo>
                  <a:lnTo>
                    <a:pt x="13536678" y="0"/>
                  </a:lnTo>
                </a:path>
              </a:pathLst>
            </a:custGeom>
            <a:ln w="6102">
              <a:solidFill>
                <a:srgbClr val="9FCC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290974" y="316753"/>
            <a:ext cx="13691869" cy="19449415"/>
            <a:chOff x="290974" y="316753"/>
            <a:chExt cx="13691869" cy="19449415"/>
          </a:xfrm>
        </p:grpSpPr>
        <p:sp>
          <p:nvSpPr>
            <p:cNvPr id="7" name="object 7"/>
            <p:cNvSpPr/>
            <p:nvPr/>
          </p:nvSpPr>
          <p:spPr>
            <a:xfrm>
              <a:off x="290974" y="316753"/>
              <a:ext cx="13691869" cy="1368425"/>
            </a:xfrm>
            <a:custGeom>
              <a:avLst/>
              <a:gdLst/>
              <a:ahLst/>
              <a:cxnLst/>
              <a:rect l="l" t="t" r="r" b="b"/>
              <a:pathLst>
                <a:path w="13691869" h="1368425">
                  <a:moveTo>
                    <a:pt x="13691634" y="0"/>
                  </a:moveTo>
                  <a:lnTo>
                    <a:pt x="0" y="0"/>
                  </a:lnTo>
                  <a:lnTo>
                    <a:pt x="0" y="1367875"/>
                  </a:lnTo>
                  <a:lnTo>
                    <a:pt x="13691634" y="1367875"/>
                  </a:lnTo>
                  <a:lnTo>
                    <a:pt x="13691634" y="0"/>
                  </a:lnTo>
                  <a:close/>
                </a:path>
              </a:pathLst>
            </a:custGeom>
            <a:solidFill>
              <a:srgbClr val="231F20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8169" y="338138"/>
              <a:ext cx="6685000" cy="121877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38169" y="338136"/>
              <a:ext cx="6666865" cy="1219200"/>
            </a:xfrm>
            <a:custGeom>
              <a:avLst/>
              <a:gdLst/>
              <a:ahLst/>
              <a:cxnLst/>
              <a:rect l="l" t="t" r="r" b="b"/>
              <a:pathLst>
                <a:path w="6666865" h="1219200">
                  <a:moveTo>
                    <a:pt x="0" y="1218770"/>
                  </a:moveTo>
                  <a:lnTo>
                    <a:pt x="6666714" y="1218770"/>
                  </a:lnTo>
                  <a:lnTo>
                    <a:pt x="6666714" y="0"/>
                  </a:lnTo>
                  <a:lnTo>
                    <a:pt x="0" y="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2E594C">
                <a:alpha val="38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169" y="338136"/>
              <a:ext cx="6666865" cy="1219200"/>
            </a:xfrm>
            <a:custGeom>
              <a:avLst/>
              <a:gdLst/>
              <a:ahLst/>
              <a:cxnLst/>
              <a:rect l="l" t="t" r="r" b="b"/>
              <a:pathLst>
                <a:path w="6666865" h="1219200">
                  <a:moveTo>
                    <a:pt x="0" y="1218770"/>
                  </a:moveTo>
                  <a:lnTo>
                    <a:pt x="6666714" y="1218770"/>
                  </a:lnTo>
                  <a:lnTo>
                    <a:pt x="6666714" y="0"/>
                  </a:lnTo>
                  <a:lnTo>
                    <a:pt x="0" y="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231F2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8169" y="338136"/>
              <a:ext cx="6666865" cy="1219200"/>
            </a:xfrm>
            <a:custGeom>
              <a:avLst/>
              <a:gdLst/>
              <a:ahLst/>
              <a:cxnLst/>
              <a:rect l="l" t="t" r="r" b="b"/>
              <a:pathLst>
                <a:path w="6666865" h="1219200">
                  <a:moveTo>
                    <a:pt x="0" y="1218770"/>
                  </a:moveTo>
                  <a:lnTo>
                    <a:pt x="6666714" y="1218770"/>
                  </a:lnTo>
                  <a:lnTo>
                    <a:pt x="6666714" y="0"/>
                  </a:lnTo>
                  <a:lnTo>
                    <a:pt x="0" y="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2E594C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04883" y="338138"/>
              <a:ext cx="6876944" cy="121877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004890" y="338136"/>
              <a:ext cx="6877050" cy="1219200"/>
            </a:xfrm>
            <a:custGeom>
              <a:avLst/>
              <a:gdLst/>
              <a:ahLst/>
              <a:cxnLst/>
              <a:rect l="l" t="t" r="r" b="b"/>
              <a:pathLst>
                <a:path w="6877050" h="1219200">
                  <a:moveTo>
                    <a:pt x="0" y="1218770"/>
                  </a:moveTo>
                  <a:lnTo>
                    <a:pt x="0" y="0"/>
                  </a:lnTo>
                  <a:lnTo>
                    <a:pt x="6876931" y="0"/>
                  </a:lnTo>
                  <a:lnTo>
                    <a:pt x="6876931" y="121877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2E594C">
                <a:alpha val="38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004885" y="338136"/>
              <a:ext cx="6877050" cy="1219200"/>
            </a:xfrm>
            <a:custGeom>
              <a:avLst/>
              <a:gdLst/>
              <a:ahLst/>
              <a:cxnLst/>
              <a:rect l="l" t="t" r="r" b="b"/>
              <a:pathLst>
                <a:path w="6877050" h="1219200">
                  <a:moveTo>
                    <a:pt x="0" y="1218770"/>
                  </a:moveTo>
                  <a:lnTo>
                    <a:pt x="0" y="0"/>
                  </a:lnTo>
                  <a:lnTo>
                    <a:pt x="6876937" y="0"/>
                  </a:lnTo>
                  <a:lnTo>
                    <a:pt x="6876937" y="121877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231F2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004890" y="338136"/>
              <a:ext cx="6877050" cy="1219200"/>
            </a:xfrm>
            <a:custGeom>
              <a:avLst/>
              <a:gdLst/>
              <a:ahLst/>
              <a:cxnLst/>
              <a:rect l="l" t="t" r="r" b="b"/>
              <a:pathLst>
                <a:path w="6877050" h="1219200">
                  <a:moveTo>
                    <a:pt x="0" y="1218770"/>
                  </a:moveTo>
                  <a:lnTo>
                    <a:pt x="0" y="0"/>
                  </a:lnTo>
                  <a:lnTo>
                    <a:pt x="6876931" y="0"/>
                  </a:lnTo>
                  <a:lnTo>
                    <a:pt x="6876931" y="121877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2E594C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38162" y="338149"/>
              <a:ext cx="13543915" cy="1219200"/>
            </a:xfrm>
            <a:custGeom>
              <a:avLst/>
              <a:gdLst/>
              <a:ahLst/>
              <a:cxnLst/>
              <a:rect l="l" t="t" r="r" b="b"/>
              <a:pathLst>
                <a:path w="13543915" h="1219200">
                  <a:moveTo>
                    <a:pt x="13543661" y="0"/>
                  </a:moveTo>
                  <a:lnTo>
                    <a:pt x="0" y="0"/>
                  </a:lnTo>
                  <a:lnTo>
                    <a:pt x="0" y="1218768"/>
                  </a:lnTo>
                  <a:lnTo>
                    <a:pt x="13543661" y="1218768"/>
                  </a:lnTo>
                  <a:lnTo>
                    <a:pt x="13543661" y="0"/>
                  </a:lnTo>
                  <a:close/>
                </a:path>
              </a:pathLst>
            </a:custGeom>
            <a:solidFill>
              <a:srgbClr val="6D6E71">
                <a:alpha val="6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8169" y="338138"/>
              <a:ext cx="11031090" cy="121877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0389" y="338138"/>
              <a:ext cx="5322818" cy="121877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8169" y="338138"/>
              <a:ext cx="11139538" cy="12187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8169" y="338138"/>
              <a:ext cx="5384746" cy="121877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008681" y="740294"/>
              <a:ext cx="1751964" cy="414020"/>
            </a:xfrm>
            <a:custGeom>
              <a:avLst/>
              <a:gdLst/>
              <a:ahLst/>
              <a:cxnLst/>
              <a:rect l="l" t="t" r="r" b="b"/>
              <a:pathLst>
                <a:path w="1751964" h="414019">
                  <a:moveTo>
                    <a:pt x="1725185" y="8165"/>
                  </a:moveTo>
                  <a:lnTo>
                    <a:pt x="1342649" y="8165"/>
                  </a:lnTo>
                  <a:lnTo>
                    <a:pt x="1342649" y="35568"/>
                  </a:lnTo>
                  <a:lnTo>
                    <a:pt x="1367484" y="38520"/>
                  </a:lnTo>
                  <a:lnTo>
                    <a:pt x="1383465" y="47376"/>
                  </a:lnTo>
                  <a:lnTo>
                    <a:pt x="1392011" y="62137"/>
                  </a:lnTo>
                  <a:lnTo>
                    <a:pt x="1394544" y="82805"/>
                  </a:lnTo>
                  <a:lnTo>
                    <a:pt x="1394544" y="328297"/>
                  </a:lnTo>
                  <a:lnTo>
                    <a:pt x="1391519" y="351879"/>
                  </a:lnTo>
                  <a:lnTo>
                    <a:pt x="1382154" y="367369"/>
                  </a:lnTo>
                  <a:lnTo>
                    <a:pt x="1366010" y="375862"/>
                  </a:lnTo>
                  <a:lnTo>
                    <a:pt x="1342649" y="378450"/>
                  </a:lnTo>
                  <a:lnTo>
                    <a:pt x="1342649" y="405853"/>
                  </a:lnTo>
                  <a:lnTo>
                    <a:pt x="1733930" y="405853"/>
                  </a:lnTo>
                  <a:lnTo>
                    <a:pt x="1738793" y="378450"/>
                  </a:lnTo>
                  <a:lnTo>
                    <a:pt x="1572400" y="378450"/>
                  </a:lnTo>
                  <a:lnTo>
                    <a:pt x="1533834" y="374705"/>
                  </a:lnTo>
                  <a:lnTo>
                    <a:pt x="1510957" y="363798"/>
                  </a:lnTo>
                  <a:lnTo>
                    <a:pt x="1499997" y="346222"/>
                  </a:lnTo>
                  <a:lnTo>
                    <a:pt x="1497182" y="322469"/>
                  </a:lnTo>
                  <a:lnTo>
                    <a:pt x="1497182" y="210507"/>
                  </a:lnTo>
                  <a:lnTo>
                    <a:pt x="1682029" y="210507"/>
                  </a:lnTo>
                  <a:lnTo>
                    <a:pt x="1682029" y="183099"/>
                  </a:lnTo>
                  <a:lnTo>
                    <a:pt x="1497182" y="183099"/>
                  </a:lnTo>
                  <a:lnTo>
                    <a:pt x="1497182" y="35568"/>
                  </a:lnTo>
                  <a:lnTo>
                    <a:pt x="1725185" y="35568"/>
                  </a:lnTo>
                  <a:lnTo>
                    <a:pt x="1725185" y="8165"/>
                  </a:lnTo>
                  <a:close/>
                </a:path>
                <a:path w="1751964" h="414019">
                  <a:moveTo>
                    <a:pt x="1751419" y="307306"/>
                  </a:moveTo>
                  <a:lnTo>
                    <a:pt x="1711186" y="307306"/>
                  </a:lnTo>
                  <a:lnTo>
                    <a:pt x="1675889" y="343514"/>
                  </a:lnTo>
                  <a:lnTo>
                    <a:pt x="1643544" y="365182"/>
                  </a:lnTo>
                  <a:lnTo>
                    <a:pt x="1610324" y="375697"/>
                  </a:lnTo>
                  <a:lnTo>
                    <a:pt x="1572400" y="378450"/>
                  </a:lnTo>
                  <a:lnTo>
                    <a:pt x="1738793" y="378450"/>
                  </a:lnTo>
                  <a:lnTo>
                    <a:pt x="1751419" y="307306"/>
                  </a:lnTo>
                  <a:close/>
                </a:path>
                <a:path w="1751964" h="414019">
                  <a:moveTo>
                    <a:pt x="1682029" y="210507"/>
                  </a:moveTo>
                  <a:lnTo>
                    <a:pt x="1564240" y="210507"/>
                  </a:lnTo>
                  <a:lnTo>
                    <a:pt x="1594341" y="212639"/>
                  </a:lnTo>
                  <a:lnTo>
                    <a:pt x="1616572" y="220566"/>
                  </a:lnTo>
                  <a:lnTo>
                    <a:pt x="1632463" y="236583"/>
                  </a:lnTo>
                  <a:lnTo>
                    <a:pt x="1643543" y="262987"/>
                  </a:lnTo>
                  <a:lnTo>
                    <a:pt x="1682029" y="262987"/>
                  </a:lnTo>
                  <a:lnTo>
                    <a:pt x="1682029" y="210507"/>
                  </a:lnTo>
                  <a:close/>
                </a:path>
                <a:path w="1751964" h="414019">
                  <a:moveTo>
                    <a:pt x="1682029" y="134115"/>
                  </a:moveTo>
                  <a:lnTo>
                    <a:pt x="1643543" y="134115"/>
                  </a:lnTo>
                  <a:lnTo>
                    <a:pt x="1634722" y="156530"/>
                  </a:lnTo>
                  <a:lnTo>
                    <a:pt x="1620218" y="171728"/>
                  </a:lnTo>
                  <a:lnTo>
                    <a:pt x="1598280" y="180365"/>
                  </a:lnTo>
                  <a:lnTo>
                    <a:pt x="1567157" y="183099"/>
                  </a:lnTo>
                  <a:lnTo>
                    <a:pt x="1682029" y="183099"/>
                  </a:lnTo>
                  <a:lnTo>
                    <a:pt x="1682029" y="134115"/>
                  </a:lnTo>
                  <a:close/>
                </a:path>
                <a:path w="1751964" h="414019">
                  <a:moveTo>
                    <a:pt x="1725185" y="35568"/>
                  </a:moveTo>
                  <a:lnTo>
                    <a:pt x="1579397" y="35568"/>
                  </a:lnTo>
                  <a:lnTo>
                    <a:pt x="1611834" y="37919"/>
                  </a:lnTo>
                  <a:lnTo>
                    <a:pt x="1638149" y="46503"/>
                  </a:lnTo>
                  <a:lnTo>
                    <a:pt x="1662058" y="63614"/>
                  </a:lnTo>
                  <a:lnTo>
                    <a:pt x="1687278" y="91549"/>
                  </a:lnTo>
                  <a:lnTo>
                    <a:pt x="1725185" y="91549"/>
                  </a:lnTo>
                  <a:lnTo>
                    <a:pt x="1725185" y="35568"/>
                  </a:lnTo>
                  <a:close/>
                </a:path>
                <a:path w="1751964" h="414019">
                  <a:moveTo>
                    <a:pt x="1119531" y="0"/>
                  </a:moveTo>
                  <a:lnTo>
                    <a:pt x="1065542" y="4579"/>
                  </a:lnTo>
                  <a:lnTo>
                    <a:pt x="1018265" y="17612"/>
                  </a:lnTo>
                  <a:lnTo>
                    <a:pt x="977849" y="38038"/>
                  </a:lnTo>
                  <a:lnTo>
                    <a:pt x="944444" y="64799"/>
                  </a:lnTo>
                  <a:lnTo>
                    <a:pt x="918202" y="96836"/>
                  </a:lnTo>
                  <a:lnTo>
                    <a:pt x="899271" y="133090"/>
                  </a:lnTo>
                  <a:lnTo>
                    <a:pt x="887803" y="172500"/>
                  </a:lnTo>
                  <a:lnTo>
                    <a:pt x="883947" y="214009"/>
                  </a:lnTo>
                  <a:lnTo>
                    <a:pt x="888012" y="258238"/>
                  </a:lnTo>
                  <a:lnTo>
                    <a:pt x="899956" y="297567"/>
                  </a:lnTo>
                  <a:lnTo>
                    <a:pt x="919403" y="331691"/>
                  </a:lnTo>
                  <a:lnTo>
                    <a:pt x="945977" y="360300"/>
                  </a:lnTo>
                  <a:lnTo>
                    <a:pt x="979303" y="383087"/>
                  </a:lnTo>
                  <a:lnTo>
                    <a:pt x="1019005" y="399745"/>
                  </a:lnTo>
                  <a:lnTo>
                    <a:pt x="1064705" y="409965"/>
                  </a:lnTo>
                  <a:lnTo>
                    <a:pt x="1116030" y="413440"/>
                  </a:lnTo>
                  <a:lnTo>
                    <a:pt x="1159145" y="411287"/>
                  </a:lnTo>
                  <a:lnTo>
                    <a:pt x="1205387" y="405500"/>
                  </a:lnTo>
                  <a:lnTo>
                    <a:pt x="1248570" y="397091"/>
                  </a:lnTo>
                  <a:lnTo>
                    <a:pt x="1282505" y="387069"/>
                  </a:lnTo>
                  <a:lnTo>
                    <a:pt x="1282504" y="386031"/>
                  </a:lnTo>
                  <a:lnTo>
                    <a:pt x="1131193" y="386031"/>
                  </a:lnTo>
                  <a:lnTo>
                    <a:pt x="1091856" y="380440"/>
                  </a:lnTo>
                  <a:lnTo>
                    <a:pt x="1032135" y="337413"/>
                  </a:lnTo>
                  <a:lnTo>
                    <a:pt x="1012626" y="301110"/>
                  </a:lnTo>
                  <a:lnTo>
                    <a:pt x="1000599" y="255705"/>
                  </a:lnTo>
                  <a:lnTo>
                    <a:pt x="996493" y="201763"/>
                  </a:lnTo>
                  <a:lnTo>
                    <a:pt x="1001535" y="140412"/>
                  </a:lnTo>
                  <a:lnTo>
                    <a:pt x="1016300" y="92104"/>
                  </a:lnTo>
                  <a:lnTo>
                    <a:pt x="1040701" y="56368"/>
                  </a:lnTo>
                  <a:lnTo>
                    <a:pt x="1074041" y="34737"/>
                  </a:lnTo>
                  <a:lnTo>
                    <a:pt x="1116030" y="27408"/>
                  </a:lnTo>
                  <a:lnTo>
                    <a:pt x="1264842" y="27408"/>
                  </a:lnTo>
                  <a:lnTo>
                    <a:pt x="1250471" y="20662"/>
                  </a:lnTo>
                  <a:lnTo>
                    <a:pt x="1210235" y="9474"/>
                  </a:lnTo>
                  <a:lnTo>
                    <a:pt x="1165319" y="2441"/>
                  </a:lnTo>
                  <a:lnTo>
                    <a:pt x="1119531" y="0"/>
                  </a:lnTo>
                  <a:close/>
                </a:path>
                <a:path w="1751964" h="414019">
                  <a:moveTo>
                    <a:pt x="1327087" y="210507"/>
                  </a:moveTo>
                  <a:lnTo>
                    <a:pt x="1134962" y="210507"/>
                  </a:lnTo>
                  <a:lnTo>
                    <a:pt x="1134962" y="237910"/>
                  </a:lnTo>
                  <a:lnTo>
                    <a:pt x="1155314" y="240847"/>
                  </a:lnTo>
                  <a:lnTo>
                    <a:pt x="1168906" y="249480"/>
                  </a:lnTo>
                  <a:lnTo>
                    <a:pt x="1176695" y="263545"/>
                  </a:lnTo>
                  <a:lnTo>
                    <a:pt x="1179640" y="282778"/>
                  </a:lnTo>
                  <a:lnTo>
                    <a:pt x="1179675" y="375288"/>
                  </a:lnTo>
                  <a:lnTo>
                    <a:pt x="1168484" y="379934"/>
                  </a:lnTo>
                  <a:lnTo>
                    <a:pt x="1156872" y="383297"/>
                  </a:lnTo>
                  <a:lnTo>
                    <a:pt x="1144542" y="385342"/>
                  </a:lnTo>
                  <a:lnTo>
                    <a:pt x="1131193" y="386031"/>
                  </a:lnTo>
                  <a:lnTo>
                    <a:pt x="1282504" y="386031"/>
                  </a:lnTo>
                  <a:lnTo>
                    <a:pt x="1282415" y="282778"/>
                  </a:lnTo>
                  <a:lnTo>
                    <a:pt x="1306735" y="240847"/>
                  </a:lnTo>
                  <a:lnTo>
                    <a:pt x="1327087" y="237910"/>
                  </a:lnTo>
                  <a:lnTo>
                    <a:pt x="1327087" y="210507"/>
                  </a:lnTo>
                  <a:close/>
                </a:path>
                <a:path w="1751964" h="414019">
                  <a:moveTo>
                    <a:pt x="1264842" y="27408"/>
                  </a:moveTo>
                  <a:lnTo>
                    <a:pt x="1116030" y="27408"/>
                  </a:lnTo>
                  <a:lnTo>
                    <a:pt x="1157753" y="35635"/>
                  </a:lnTo>
                  <a:lnTo>
                    <a:pt x="1195702" y="58239"/>
                  </a:lnTo>
                  <a:lnTo>
                    <a:pt x="1227636" y="92104"/>
                  </a:lnTo>
                  <a:lnTo>
                    <a:pt x="1251314" y="134115"/>
                  </a:lnTo>
                  <a:lnTo>
                    <a:pt x="1282224" y="134115"/>
                  </a:lnTo>
                  <a:lnTo>
                    <a:pt x="1282224" y="35635"/>
                  </a:lnTo>
                  <a:lnTo>
                    <a:pt x="1282367" y="35635"/>
                  </a:lnTo>
                  <a:lnTo>
                    <a:pt x="1264842" y="27408"/>
                  </a:lnTo>
                  <a:close/>
                </a:path>
                <a:path w="1751964" h="414019">
                  <a:moveTo>
                    <a:pt x="705983" y="8165"/>
                  </a:moveTo>
                  <a:lnTo>
                    <a:pt x="596933" y="8165"/>
                  </a:lnTo>
                  <a:lnTo>
                    <a:pt x="610348" y="35568"/>
                  </a:lnTo>
                  <a:lnTo>
                    <a:pt x="496054" y="326555"/>
                  </a:lnTo>
                  <a:lnTo>
                    <a:pt x="487390" y="345404"/>
                  </a:lnTo>
                  <a:lnTo>
                    <a:pt x="476157" y="360152"/>
                  </a:lnTo>
                  <a:lnTo>
                    <a:pt x="459566" y="371076"/>
                  </a:lnTo>
                  <a:lnTo>
                    <a:pt x="434830" y="378450"/>
                  </a:lnTo>
                  <a:lnTo>
                    <a:pt x="434830" y="405853"/>
                  </a:lnTo>
                  <a:lnTo>
                    <a:pt x="571862" y="405853"/>
                  </a:lnTo>
                  <a:lnTo>
                    <a:pt x="571862" y="378450"/>
                  </a:lnTo>
                  <a:lnTo>
                    <a:pt x="549301" y="371395"/>
                  </a:lnTo>
                  <a:lnTo>
                    <a:pt x="537018" y="357017"/>
                  </a:lnTo>
                  <a:lnTo>
                    <a:pt x="534139" y="336298"/>
                  </a:lnTo>
                  <a:lnTo>
                    <a:pt x="539789" y="310223"/>
                  </a:lnTo>
                  <a:lnTo>
                    <a:pt x="565897" y="237910"/>
                  </a:lnTo>
                  <a:lnTo>
                    <a:pt x="795309" y="237910"/>
                  </a:lnTo>
                  <a:lnTo>
                    <a:pt x="784654" y="210507"/>
                  </a:lnTo>
                  <a:lnTo>
                    <a:pt x="575793" y="210507"/>
                  </a:lnTo>
                  <a:lnTo>
                    <a:pt x="623757" y="75223"/>
                  </a:lnTo>
                  <a:lnTo>
                    <a:pt x="732056" y="75223"/>
                  </a:lnTo>
                  <a:lnTo>
                    <a:pt x="705983" y="8165"/>
                  </a:lnTo>
                  <a:close/>
                </a:path>
                <a:path w="1751964" h="414019">
                  <a:moveTo>
                    <a:pt x="795309" y="237910"/>
                  </a:moveTo>
                  <a:lnTo>
                    <a:pt x="687546" y="237910"/>
                  </a:lnTo>
                  <a:lnTo>
                    <a:pt x="721146" y="323638"/>
                  </a:lnTo>
                  <a:lnTo>
                    <a:pt x="727159" y="346716"/>
                  </a:lnTo>
                  <a:lnTo>
                    <a:pt x="723769" y="363069"/>
                  </a:lnTo>
                  <a:lnTo>
                    <a:pt x="710318" y="373410"/>
                  </a:lnTo>
                  <a:lnTo>
                    <a:pt x="686150" y="378450"/>
                  </a:lnTo>
                  <a:lnTo>
                    <a:pt x="686150" y="405853"/>
                  </a:lnTo>
                  <a:lnTo>
                    <a:pt x="883255" y="405853"/>
                  </a:lnTo>
                  <a:lnTo>
                    <a:pt x="883255" y="378450"/>
                  </a:lnTo>
                  <a:lnTo>
                    <a:pt x="866864" y="375653"/>
                  </a:lnTo>
                  <a:lnTo>
                    <a:pt x="853151" y="367006"/>
                  </a:lnTo>
                  <a:lnTo>
                    <a:pt x="841517" y="352128"/>
                  </a:lnTo>
                  <a:lnTo>
                    <a:pt x="831360" y="330635"/>
                  </a:lnTo>
                  <a:lnTo>
                    <a:pt x="795309" y="237910"/>
                  </a:lnTo>
                  <a:close/>
                </a:path>
                <a:path w="1751964" h="414019">
                  <a:moveTo>
                    <a:pt x="732056" y="75223"/>
                  </a:moveTo>
                  <a:lnTo>
                    <a:pt x="623757" y="75223"/>
                  </a:lnTo>
                  <a:lnTo>
                    <a:pt x="677119" y="210507"/>
                  </a:lnTo>
                  <a:lnTo>
                    <a:pt x="784654" y="210507"/>
                  </a:lnTo>
                  <a:lnTo>
                    <a:pt x="732056" y="75223"/>
                  </a:lnTo>
                  <a:close/>
                </a:path>
                <a:path w="1751964" h="414019">
                  <a:moveTo>
                    <a:pt x="382530" y="8165"/>
                  </a:moveTo>
                  <a:lnTo>
                    <a:pt x="0" y="8165"/>
                  </a:lnTo>
                  <a:lnTo>
                    <a:pt x="0" y="35568"/>
                  </a:lnTo>
                  <a:lnTo>
                    <a:pt x="24835" y="38520"/>
                  </a:lnTo>
                  <a:lnTo>
                    <a:pt x="40815" y="47376"/>
                  </a:lnTo>
                  <a:lnTo>
                    <a:pt x="49361" y="62137"/>
                  </a:lnTo>
                  <a:lnTo>
                    <a:pt x="51894" y="82805"/>
                  </a:lnTo>
                  <a:lnTo>
                    <a:pt x="51894" y="328297"/>
                  </a:lnTo>
                  <a:lnTo>
                    <a:pt x="48870" y="351879"/>
                  </a:lnTo>
                  <a:lnTo>
                    <a:pt x="39504" y="367369"/>
                  </a:lnTo>
                  <a:lnTo>
                    <a:pt x="23360" y="375862"/>
                  </a:lnTo>
                  <a:lnTo>
                    <a:pt x="0" y="378450"/>
                  </a:lnTo>
                  <a:lnTo>
                    <a:pt x="0" y="405853"/>
                  </a:lnTo>
                  <a:lnTo>
                    <a:pt x="391274" y="405853"/>
                  </a:lnTo>
                  <a:lnTo>
                    <a:pt x="396139" y="378450"/>
                  </a:lnTo>
                  <a:lnTo>
                    <a:pt x="229750" y="378450"/>
                  </a:lnTo>
                  <a:lnTo>
                    <a:pt x="191181" y="374705"/>
                  </a:lnTo>
                  <a:lnTo>
                    <a:pt x="168303" y="363798"/>
                  </a:lnTo>
                  <a:lnTo>
                    <a:pt x="157342" y="346222"/>
                  </a:lnTo>
                  <a:lnTo>
                    <a:pt x="154527" y="322469"/>
                  </a:lnTo>
                  <a:lnTo>
                    <a:pt x="154527" y="210507"/>
                  </a:lnTo>
                  <a:lnTo>
                    <a:pt x="339374" y="210507"/>
                  </a:lnTo>
                  <a:lnTo>
                    <a:pt x="339374" y="183099"/>
                  </a:lnTo>
                  <a:lnTo>
                    <a:pt x="154527" y="183099"/>
                  </a:lnTo>
                  <a:lnTo>
                    <a:pt x="154527" y="35568"/>
                  </a:lnTo>
                  <a:lnTo>
                    <a:pt x="382530" y="35568"/>
                  </a:lnTo>
                  <a:lnTo>
                    <a:pt x="382530" y="8165"/>
                  </a:lnTo>
                  <a:close/>
                </a:path>
                <a:path w="1751964" h="414019">
                  <a:moveTo>
                    <a:pt x="408769" y="307306"/>
                  </a:moveTo>
                  <a:lnTo>
                    <a:pt x="368536" y="307306"/>
                  </a:lnTo>
                  <a:lnTo>
                    <a:pt x="333238" y="343514"/>
                  </a:lnTo>
                  <a:lnTo>
                    <a:pt x="300892" y="365182"/>
                  </a:lnTo>
                  <a:lnTo>
                    <a:pt x="267672" y="375697"/>
                  </a:lnTo>
                  <a:lnTo>
                    <a:pt x="229750" y="378450"/>
                  </a:lnTo>
                  <a:lnTo>
                    <a:pt x="396139" y="378450"/>
                  </a:lnTo>
                  <a:lnTo>
                    <a:pt x="408769" y="307306"/>
                  </a:lnTo>
                  <a:close/>
                </a:path>
                <a:path w="1751964" h="414019">
                  <a:moveTo>
                    <a:pt x="339374" y="210507"/>
                  </a:moveTo>
                  <a:lnTo>
                    <a:pt x="221584" y="210507"/>
                  </a:lnTo>
                  <a:lnTo>
                    <a:pt x="251688" y="212639"/>
                  </a:lnTo>
                  <a:lnTo>
                    <a:pt x="273919" y="220566"/>
                  </a:lnTo>
                  <a:lnTo>
                    <a:pt x="289809" y="236583"/>
                  </a:lnTo>
                  <a:lnTo>
                    <a:pt x="300888" y="262987"/>
                  </a:lnTo>
                  <a:lnTo>
                    <a:pt x="339374" y="262987"/>
                  </a:lnTo>
                  <a:lnTo>
                    <a:pt x="339374" y="210507"/>
                  </a:lnTo>
                  <a:close/>
                </a:path>
                <a:path w="1751964" h="414019">
                  <a:moveTo>
                    <a:pt x="339374" y="134115"/>
                  </a:moveTo>
                  <a:lnTo>
                    <a:pt x="300888" y="134115"/>
                  </a:lnTo>
                  <a:lnTo>
                    <a:pt x="292070" y="156530"/>
                  </a:lnTo>
                  <a:lnTo>
                    <a:pt x="277565" y="171728"/>
                  </a:lnTo>
                  <a:lnTo>
                    <a:pt x="255625" y="180365"/>
                  </a:lnTo>
                  <a:lnTo>
                    <a:pt x="224501" y="183099"/>
                  </a:lnTo>
                  <a:lnTo>
                    <a:pt x="339374" y="183099"/>
                  </a:lnTo>
                  <a:lnTo>
                    <a:pt x="339374" y="134115"/>
                  </a:lnTo>
                  <a:close/>
                </a:path>
                <a:path w="1751964" h="414019">
                  <a:moveTo>
                    <a:pt x="382530" y="35568"/>
                  </a:moveTo>
                  <a:lnTo>
                    <a:pt x="236747" y="35568"/>
                  </a:lnTo>
                  <a:lnTo>
                    <a:pt x="269181" y="37919"/>
                  </a:lnTo>
                  <a:lnTo>
                    <a:pt x="295495" y="46503"/>
                  </a:lnTo>
                  <a:lnTo>
                    <a:pt x="319405" y="63614"/>
                  </a:lnTo>
                  <a:lnTo>
                    <a:pt x="344629" y="91549"/>
                  </a:lnTo>
                  <a:lnTo>
                    <a:pt x="382530" y="91549"/>
                  </a:lnTo>
                  <a:lnTo>
                    <a:pt x="382530" y="355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44134" y="344114"/>
              <a:ext cx="13531850" cy="19416395"/>
            </a:xfrm>
            <a:custGeom>
              <a:avLst/>
              <a:gdLst/>
              <a:ahLst/>
              <a:cxnLst/>
              <a:rect l="l" t="t" r="r" b="b"/>
              <a:pathLst>
                <a:path w="13531850" h="19416395">
                  <a:moveTo>
                    <a:pt x="0" y="19415850"/>
                  </a:moveTo>
                  <a:lnTo>
                    <a:pt x="13531727" y="19415850"/>
                  </a:lnTo>
                  <a:lnTo>
                    <a:pt x="13531727" y="0"/>
                  </a:lnTo>
                  <a:lnTo>
                    <a:pt x="0" y="0"/>
                  </a:lnTo>
                  <a:lnTo>
                    <a:pt x="0" y="19415850"/>
                  </a:lnTo>
                  <a:close/>
                </a:path>
              </a:pathLst>
            </a:custGeom>
            <a:ln w="11929">
              <a:solidFill>
                <a:srgbClr val="5859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286620" y="551521"/>
              <a:ext cx="3378200" cy="805815"/>
            </a:xfrm>
            <a:custGeom>
              <a:avLst/>
              <a:gdLst/>
              <a:ahLst/>
              <a:cxnLst/>
              <a:rect l="l" t="t" r="r" b="b"/>
              <a:pathLst>
                <a:path w="3378200" h="805815">
                  <a:moveTo>
                    <a:pt x="576440" y="0"/>
                  </a:moveTo>
                  <a:lnTo>
                    <a:pt x="433984" y="99250"/>
                  </a:lnTo>
                  <a:lnTo>
                    <a:pt x="294894" y="2171"/>
                  </a:lnTo>
                  <a:lnTo>
                    <a:pt x="294894" y="94399"/>
                  </a:lnTo>
                  <a:lnTo>
                    <a:pt x="435673" y="192557"/>
                  </a:lnTo>
                  <a:lnTo>
                    <a:pt x="576440" y="94399"/>
                  </a:lnTo>
                  <a:lnTo>
                    <a:pt x="576440" y="0"/>
                  </a:lnTo>
                  <a:close/>
                </a:path>
                <a:path w="3378200" h="805815">
                  <a:moveTo>
                    <a:pt x="871334" y="419227"/>
                  </a:moveTo>
                  <a:lnTo>
                    <a:pt x="871321" y="181711"/>
                  </a:lnTo>
                  <a:lnTo>
                    <a:pt x="871321" y="53886"/>
                  </a:lnTo>
                  <a:lnTo>
                    <a:pt x="861491" y="53886"/>
                  </a:lnTo>
                  <a:lnTo>
                    <a:pt x="861491" y="181711"/>
                  </a:lnTo>
                  <a:lnTo>
                    <a:pt x="861491" y="291439"/>
                  </a:lnTo>
                  <a:lnTo>
                    <a:pt x="861021" y="291503"/>
                  </a:lnTo>
                  <a:lnTo>
                    <a:pt x="848995" y="291858"/>
                  </a:lnTo>
                  <a:lnTo>
                    <a:pt x="836701" y="292989"/>
                  </a:lnTo>
                  <a:lnTo>
                    <a:pt x="824623" y="294830"/>
                  </a:lnTo>
                  <a:lnTo>
                    <a:pt x="816584" y="296557"/>
                  </a:lnTo>
                  <a:lnTo>
                    <a:pt x="815276" y="296697"/>
                  </a:lnTo>
                  <a:lnTo>
                    <a:pt x="814324" y="297040"/>
                  </a:lnTo>
                  <a:lnTo>
                    <a:pt x="812800" y="297357"/>
                  </a:lnTo>
                  <a:lnTo>
                    <a:pt x="796112" y="303453"/>
                  </a:lnTo>
                  <a:lnTo>
                    <a:pt x="772820" y="311658"/>
                  </a:lnTo>
                  <a:lnTo>
                    <a:pt x="771677" y="312369"/>
                  </a:lnTo>
                  <a:lnTo>
                    <a:pt x="770953" y="312635"/>
                  </a:lnTo>
                  <a:lnTo>
                    <a:pt x="756297" y="321995"/>
                  </a:lnTo>
                  <a:lnTo>
                    <a:pt x="735342" y="335114"/>
                  </a:lnTo>
                  <a:lnTo>
                    <a:pt x="734542" y="335902"/>
                  </a:lnTo>
                  <a:lnTo>
                    <a:pt x="734060" y="336207"/>
                  </a:lnTo>
                  <a:lnTo>
                    <a:pt x="721728" y="348513"/>
                  </a:lnTo>
                  <a:lnTo>
                    <a:pt x="704062" y="365887"/>
                  </a:lnTo>
                  <a:lnTo>
                    <a:pt x="703618" y="366572"/>
                  </a:lnTo>
                  <a:lnTo>
                    <a:pt x="703300" y="366890"/>
                  </a:lnTo>
                  <a:lnTo>
                    <a:pt x="693051" y="382905"/>
                  </a:lnTo>
                  <a:lnTo>
                    <a:pt x="680212" y="402755"/>
                  </a:lnTo>
                  <a:lnTo>
                    <a:pt x="680021" y="403263"/>
                  </a:lnTo>
                  <a:lnTo>
                    <a:pt x="679856" y="403529"/>
                  </a:lnTo>
                  <a:lnTo>
                    <a:pt x="671626" y="426313"/>
                  </a:lnTo>
                  <a:lnTo>
                    <a:pt x="665010" y="444512"/>
                  </a:lnTo>
                  <a:lnTo>
                    <a:pt x="664972" y="444766"/>
                  </a:lnTo>
                  <a:lnTo>
                    <a:pt x="664908" y="444957"/>
                  </a:lnTo>
                  <a:lnTo>
                    <a:pt x="659968" y="487464"/>
                  </a:lnTo>
                  <a:lnTo>
                    <a:pt x="659676" y="489991"/>
                  </a:lnTo>
                  <a:lnTo>
                    <a:pt x="661530" y="517042"/>
                  </a:lnTo>
                  <a:lnTo>
                    <a:pt x="661530" y="517194"/>
                  </a:lnTo>
                  <a:lnTo>
                    <a:pt x="663130" y="524852"/>
                  </a:lnTo>
                  <a:lnTo>
                    <a:pt x="663549" y="529018"/>
                  </a:lnTo>
                  <a:lnTo>
                    <a:pt x="664997" y="533742"/>
                  </a:lnTo>
                  <a:lnTo>
                    <a:pt x="667054" y="543521"/>
                  </a:lnTo>
                  <a:lnTo>
                    <a:pt x="673823" y="562419"/>
                  </a:lnTo>
                  <a:lnTo>
                    <a:pt x="674928" y="565988"/>
                  </a:lnTo>
                  <a:lnTo>
                    <a:pt x="675449" y="566978"/>
                  </a:lnTo>
                  <a:lnTo>
                    <a:pt x="676084" y="568706"/>
                  </a:lnTo>
                  <a:lnTo>
                    <a:pt x="688530" y="592467"/>
                  </a:lnTo>
                  <a:lnTo>
                    <a:pt x="693064" y="599389"/>
                  </a:lnTo>
                  <a:lnTo>
                    <a:pt x="693445" y="600062"/>
                  </a:lnTo>
                  <a:lnTo>
                    <a:pt x="693801" y="600506"/>
                  </a:lnTo>
                  <a:lnTo>
                    <a:pt x="695134" y="602513"/>
                  </a:lnTo>
                  <a:lnTo>
                    <a:pt x="702386" y="612203"/>
                  </a:lnTo>
                  <a:lnTo>
                    <a:pt x="710260" y="621499"/>
                  </a:lnTo>
                  <a:lnTo>
                    <a:pt x="718756" y="630389"/>
                  </a:lnTo>
                  <a:lnTo>
                    <a:pt x="639876" y="708037"/>
                  </a:lnTo>
                  <a:lnTo>
                    <a:pt x="607593" y="670877"/>
                  </a:lnTo>
                  <a:lnTo>
                    <a:pt x="581977" y="629856"/>
                  </a:lnTo>
                  <a:lnTo>
                    <a:pt x="574090" y="611111"/>
                  </a:lnTo>
                  <a:lnTo>
                    <a:pt x="563333" y="585571"/>
                  </a:lnTo>
                  <a:lnTo>
                    <a:pt x="551942" y="538734"/>
                  </a:lnTo>
                  <a:lnTo>
                    <a:pt x="548081" y="489978"/>
                  </a:lnTo>
                  <a:lnTo>
                    <a:pt x="551446" y="444957"/>
                  </a:lnTo>
                  <a:lnTo>
                    <a:pt x="551472" y="444550"/>
                  </a:lnTo>
                  <a:lnTo>
                    <a:pt x="561365" y="401078"/>
                  </a:lnTo>
                  <a:lnTo>
                    <a:pt x="573659" y="369392"/>
                  </a:lnTo>
                  <a:lnTo>
                    <a:pt x="577240" y="360159"/>
                  </a:lnTo>
                  <a:lnTo>
                    <a:pt x="598639" y="322262"/>
                  </a:lnTo>
                  <a:lnTo>
                    <a:pt x="625043" y="287858"/>
                  </a:lnTo>
                  <a:lnTo>
                    <a:pt x="655980" y="257429"/>
                  </a:lnTo>
                  <a:lnTo>
                    <a:pt x="690956" y="231444"/>
                  </a:lnTo>
                  <a:lnTo>
                    <a:pt x="729488" y="210413"/>
                  </a:lnTo>
                  <a:lnTo>
                    <a:pt x="771067" y="194779"/>
                  </a:lnTo>
                  <a:lnTo>
                    <a:pt x="815238" y="185064"/>
                  </a:lnTo>
                  <a:lnTo>
                    <a:pt x="861491" y="181711"/>
                  </a:lnTo>
                  <a:lnTo>
                    <a:pt x="861491" y="53886"/>
                  </a:lnTo>
                  <a:lnTo>
                    <a:pt x="812406" y="56527"/>
                  </a:lnTo>
                  <a:lnTo>
                    <a:pt x="764717" y="64300"/>
                  </a:lnTo>
                  <a:lnTo>
                    <a:pt x="718743" y="76949"/>
                  </a:lnTo>
                  <a:lnTo>
                    <a:pt x="674827" y="94221"/>
                  </a:lnTo>
                  <a:lnTo>
                    <a:pt x="633272" y="115874"/>
                  </a:lnTo>
                  <a:lnTo>
                    <a:pt x="594410" y="141668"/>
                  </a:lnTo>
                  <a:lnTo>
                    <a:pt x="558558" y="171361"/>
                  </a:lnTo>
                  <a:lnTo>
                    <a:pt x="526034" y="204673"/>
                  </a:lnTo>
                  <a:lnTo>
                    <a:pt x="497154" y="241388"/>
                  </a:lnTo>
                  <a:lnTo>
                    <a:pt x="472262" y="281241"/>
                  </a:lnTo>
                  <a:lnTo>
                    <a:pt x="451662" y="323989"/>
                  </a:lnTo>
                  <a:lnTo>
                    <a:pt x="435673" y="369392"/>
                  </a:lnTo>
                  <a:lnTo>
                    <a:pt x="419684" y="323989"/>
                  </a:lnTo>
                  <a:lnTo>
                    <a:pt x="399072" y="281241"/>
                  </a:lnTo>
                  <a:lnTo>
                    <a:pt x="374180" y="241388"/>
                  </a:lnTo>
                  <a:lnTo>
                    <a:pt x="345300" y="204673"/>
                  </a:lnTo>
                  <a:lnTo>
                    <a:pt x="323253" y="182092"/>
                  </a:lnTo>
                  <a:lnTo>
                    <a:pt x="323253" y="490004"/>
                  </a:lnTo>
                  <a:lnTo>
                    <a:pt x="322338" y="501599"/>
                  </a:lnTo>
                  <a:lnTo>
                    <a:pt x="315328" y="555434"/>
                  </a:lnTo>
                  <a:lnTo>
                    <a:pt x="289356" y="629831"/>
                  </a:lnTo>
                  <a:lnTo>
                    <a:pt x="263740" y="670877"/>
                  </a:lnTo>
                  <a:lnTo>
                    <a:pt x="231457" y="708012"/>
                  </a:lnTo>
                  <a:lnTo>
                    <a:pt x="152577" y="630389"/>
                  </a:lnTo>
                  <a:lnTo>
                    <a:pt x="177888" y="600087"/>
                  </a:lnTo>
                  <a:lnTo>
                    <a:pt x="196418" y="566026"/>
                  </a:lnTo>
                  <a:lnTo>
                    <a:pt x="207746" y="529183"/>
                  </a:lnTo>
                  <a:lnTo>
                    <a:pt x="207784" y="529043"/>
                  </a:lnTo>
                  <a:lnTo>
                    <a:pt x="211658" y="490016"/>
                  </a:lnTo>
                  <a:lnTo>
                    <a:pt x="206603" y="447014"/>
                  </a:lnTo>
                  <a:lnTo>
                    <a:pt x="206375" y="444957"/>
                  </a:lnTo>
                  <a:lnTo>
                    <a:pt x="206324" y="444550"/>
                  </a:lnTo>
                  <a:lnTo>
                    <a:pt x="195237" y="414121"/>
                  </a:lnTo>
                  <a:lnTo>
                    <a:pt x="191122" y="402780"/>
                  </a:lnTo>
                  <a:lnTo>
                    <a:pt x="167271" y="365912"/>
                  </a:lnTo>
                  <a:lnTo>
                    <a:pt x="135991" y="335114"/>
                  </a:lnTo>
                  <a:lnTo>
                    <a:pt x="98513" y="311658"/>
                  </a:lnTo>
                  <a:lnTo>
                    <a:pt x="56057" y="296697"/>
                  </a:lnTo>
                  <a:lnTo>
                    <a:pt x="9829" y="291452"/>
                  </a:lnTo>
                  <a:lnTo>
                    <a:pt x="9829" y="181711"/>
                  </a:lnTo>
                  <a:lnTo>
                    <a:pt x="56083" y="185064"/>
                  </a:lnTo>
                  <a:lnTo>
                    <a:pt x="100253" y="194779"/>
                  </a:lnTo>
                  <a:lnTo>
                    <a:pt x="141846" y="210413"/>
                  </a:lnTo>
                  <a:lnTo>
                    <a:pt x="180378" y="231444"/>
                  </a:lnTo>
                  <a:lnTo>
                    <a:pt x="215353" y="257429"/>
                  </a:lnTo>
                  <a:lnTo>
                    <a:pt x="246291" y="287858"/>
                  </a:lnTo>
                  <a:lnTo>
                    <a:pt x="272694" y="322262"/>
                  </a:lnTo>
                  <a:lnTo>
                    <a:pt x="294081" y="360159"/>
                  </a:lnTo>
                  <a:lnTo>
                    <a:pt x="309968" y="401078"/>
                  </a:lnTo>
                  <a:lnTo>
                    <a:pt x="319862" y="444550"/>
                  </a:lnTo>
                  <a:lnTo>
                    <a:pt x="323253" y="490004"/>
                  </a:lnTo>
                  <a:lnTo>
                    <a:pt x="323253" y="182092"/>
                  </a:lnTo>
                  <a:lnTo>
                    <a:pt x="276923" y="141668"/>
                  </a:lnTo>
                  <a:lnTo>
                    <a:pt x="238048" y="115874"/>
                  </a:lnTo>
                  <a:lnTo>
                    <a:pt x="196494" y="94221"/>
                  </a:lnTo>
                  <a:lnTo>
                    <a:pt x="152577" y="76949"/>
                  </a:lnTo>
                  <a:lnTo>
                    <a:pt x="106616" y="64300"/>
                  </a:lnTo>
                  <a:lnTo>
                    <a:pt x="58928" y="56527"/>
                  </a:lnTo>
                  <a:lnTo>
                    <a:pt x="9829" y="53886"/>
                  </a:lnTo>
                  <a:lnTo>
                    <a:pt x="0" y="53886"/>
                  </a:lnTo>
                  <a:lnTo>
                    <a:pt x="0" y="419227"/>
                  </a:lnTo>
                  <a:lnTo>
                    <a:pt x="9829" y="419227"/>
                  </a:lnTo>
                  <a:lnTo>
                    <a:pt x="37871" y="424802"/>
                  </a:lnTo>
                  <a:lnTo>
                    <a:pt x="60794" y="439978"/>
                  </a:lnTo>
                  <a:lnTo>
                    <a:pt x="76263" y="462470"/>
                  </a:lnTo>
                  <a:lnTo>
                    <a:pt x="81940" y="490016"/>
                  </a:lnTo>
                  <a:lnTo>
                    <a:pt x="80556" y="503872"/>
                  </a:lnTo>
                  <a:lnTo>
                    <a:pt x="60871" y="539991"/>
                  </a:lnTo>
                  <a:lnTo>
                    <a:pt x="53759" y="546989"/>
                  </a:lnTo>
                  <a:lnTo>
                    <a:pt x="316255" y="805205"/>
                  </a:lnTo>
                  <a:lnTo>
                    <a:pt x="323151" y="798423"/>
                  </a:lnTo>
                  <a:lnTo>
                    <a:pt x="360299" y="756945"/>
                  </a:lnTo>
                  <a:lnTo>
                    <a:pt x="391668" y="711517"/>
                  </a:lnTo>
                  <a:lnTo>
                    <a:pt x="393458" y="708037"/>
                  </a:lnTo>
                  <a:lnTo>
                    <a:pt x="416890" y="662724"/>
                  </a:lnTo>
                  <a:lnTo>
                    <a:pt x="435673" y="611111"/>
                  </a:lnTo>
                  <a:lnTo>
                    <a:pt x="454444" y="662724"/>
                  </a:lnTo>
                  <a:lnTo>
                    <a:pt x="479666" y="711517"/>
                  </a:lnTo>
                  <a:lnTo>
                    <a:pt x="511035" y="756945"/>
                  </a:lnTo>
                  <a:lnTo>
                    <a:pt x="548182" y="798423"/>
                  </a:lnTo>
                  <a:lnTo>
                    <a:pt x="555078" y="805205"/>
                  </a:lnTo>
                  <a:lnTo>
                    <a:pt x="653859" y="708037"/>
                  </a:lnTo>
                  <a:lnTo>
                    <a:pt x="817575" y="546989"/>
                  </a:lnTo>
                  <a:lnTo>
                    <a:pt x="810463" y="539991"/>
                  </a:lnTo>
                  <a:lnTo>
                    <a:pt x="801433" y="529183"/>
                  </a:lnTo>
                  <a:lnTo>
                    <a:pt x="794918" y="517194"/>
                  </a:lnTo>
                  <a:lnTo>
                    <a:pt x="794829" y="517042"/>
                  </a:lnTo>
                  <a:lnTo>
                    <a:pt x="790778" y="503872"/>
                  </a:lnTo>
                  <a:lnTo>
                    <a:pt x="795070" y="462470"/>
                  </a:lnTo>
                  <a:lnTo>
                    <a:pt x="833462" y="424802"/>
                  </a:lnTo>
                  <a:lnTo>
                    <a:pt x="861504" y="419227"/>
                  </a:lnTo>
                  <a:lnTo>
                    <a:pt x="871334" y="419227"/>
                  </a:lnTo>
                  <a:close/>
                </a:path>
                <a:path w="3378200" h="805815">
                  <a:moveTo>
                    <a:pt x="1451038" y="199402"/>
                  </a:moveTo>
                  <a:lnTo>
                    <a:pt x="1264386" y="199402"/>
                  </a:lnTo>
                  <a:lnTo>
                    <a:pt x="1209281" y="204292"/>
                  </a:lnTo>
                  <a:lnTo>
                    <a:pt x="1165199" y="218084"/>
                  </a:lnTo>
                  <a:lnTo>
                    <a:pt x="1130998" y="239509"/>
                  </a:lnTo>
                  <a:lnTo>
                    <a:pt x="1087742" y="300189"/>
                  </a:lnTo>
                  <a:lnTo>
                    <a:pt x="1076426" y="336892"/>
                  </a:lnTo>
                  <a:lnTo>
                    <a:pt x="1070457" y="376148"/>
                  </a:lnTo>
                  <a:lnTo>
                    <a:pt x="1068717" y="416674"/>
                  </a:lnTo>
                  <a:lnTo>
                    <a:pt x="1075397" y="484441"/>
                  </a:lnTo>
                  <a:lnTo>
                    <a:pt x="1093292" y="535025"/>
                  </a:lnTo>
                  <a:lnTo>
                    <a:pt x="1119238" y="570941"/>
                  </a:lnTo>
                  <a:lnTo>
                    <a:pt x="1150048" y="594690"/>
                  </a:lnTo>
                  <a:lnTo>
                    <a:pt x="1213548" y="615772"/>
                  </a:lnTo>
                  <a:lnTo>
                    <a:pt x="1258379" y="618324"/>
                  </a:lnTo>
                  <a:lnTo>
                    <a:pt x="1451038" y="618324"/>
                  </a:lnTo>
                  <a:lnTo>
                    <a:pt x="1451038" y="543902"/>
                  </a:lnTo>
                  <a:lnTo>
                    <a:pt x="1451038" y="371055"/>
                  </a:lnTo>
                  <a:lnTo>
                    <a:pt x="1247584" y="371055"/>
                  </a:lnTo>
                  <a:lnTo>
                    <a:pt x="1247584" y="443687"/>
                  </a:lnTo>
                  <a:lnTo>
                    <a:pt x="1363408" y="443687"/>
                  </a:lnTo>
                  <a:lnTo>
                    <a:pt x="1363408" y="543902"/>
                  </a:lnTo>
                  <a:lnTo>
                    <a:pt x="1264386" y="543902"/>
                  </a:lnTo>
                  <a:lnTo>
                    <a:pt x="1215898" y="533654"/>
                  </a:lnTo>
                  <a:lnTo>
                    <a:pt x="1185316" y="505053"/>
                  </a:lnTo>
                  <a:lnTo>
                    <a:pt x="1169352" y="461365"/>
                  </a:lnTo>
                  <a:lnTo>
                    <a:pt x="1164755" y="405866"/>
                  </a:lnTo>
                  <a:lnTo>
                    <a:pt x="1170190" y="349237"/>
                  </a:lnTo>
                  <a:lnTo>
                    <a:pt x="1187564" y="306539"/>
                  </a:lnTo>
                  <a:lnTo>
                    <a:pt x="1218438" y="279603"/>
                  </a:lnTo>
                  <a:lnTo>
                    <a:pt x="1264386" y="270230"/>
                  </a:lnTo>
                  <a:lnTo>
                    <a:pt x="1451038" y="270230"/>
                  </a:lnTo>
                  <a:lnTo>
                    <a:pt x="1451038" y="199402"/>
                  </a:lnTo>
                  <a:close/>
                </a:path>
                <a:path w="3378200" h="805815">
                  <a:moveTo>
                    <a:pt x="1844116" y="199402"/>
                  </a:moveTo>
                  <a:lnTo>
                    <a:pt x="1700085" y="199402"/>
                  </a:lnTo>
                  <a:lnTo>
                    <a:pt x="1651266" y="204076"/>
                  </a:lnTo>
                  <a:lnTo>
                    <a:pt x="1608543" y="214972"/>
                  </a:lnTo>
                  <a:lnTo>
                    <a:pt x="1572437" y="233641"/>
                  </a:lnTo>
                  <a:lnTo>
                    <a:pt x="1543456" y="261620"/>
                  </a:lnTo>
                  <a:lnTo>
                    <a:pt x="1522120" y="300418"/>
                  </a:lnTo>
                  <a:lnTo>
                    <a:pt x="1508950" y="351599"/>
                  </a:lnTo>
                  <a:lnTo>
                    <a:pt x="1504442" y="416674"/>
                  </a:lnTo>
                  <a:lnTo>
                    <a:pt x="1509191" y="472998"/>
                  </a:lnTo>
                  <a:lnTo>
                    <a:pt x="1522907" y="519379"/>
                  </a:lnTo>
                  <a:lnTo>
                    <a:pt x="1544777" y="556260"/>
                  </a:lnTo>
                  <a:lnTo>
                    <a:pt x="1573999" y="584123"/>
                  </a:lnTo>
                  <a:lnTo>
                    <a:pt x="1609763" y="603440"/>
                  </a:lnTo>
                  <a:lnTo>
                    <a:pt x="1651266" y="614692"/>
                  </a:lnTo>
                  <a:lnTo>
                    <a:pt x="1697685" y="618324"/>
                  </a:lnTo>
                  <a:lnTo>
                    <a:pt x="1844116" y="618324"/>
                  </a:lnTo>
                  <a:lnTo>
                    <a:pt x="1844116" y="547509"/>
                  </a:lnTo>
                  <a:lnTo>
                    <a:pt x="1701279" y="547509"/>
                  </a:lnTo>
                  <a:lnTo>
                    <a:pt x="1661248" y="542658"/>
                  </a:lnTo>
                  <a:lnTo>
                    <a:pt x="1629930" y="525830"/>
                  </a:lnTo>
                  <a:lnTo>
                    <a:pt x="1609534" y="493585"/>
                  </a:lnTo>
                  <a:lnTo>
                    <a:pt x="1602257" y="442493"/>
                  </a:lnTo>
                  <a:lnTo>
                    <a:pt x="1844116" y="442493"/>
                  </a:lnTo>
                  <a:lnTo>
                    <a:pt x="1844116" y="371055"/>
                  </a:lnTo>
                  <a:lnTo>
                    <a:pt x="1604060" y="371055"/>
                  </a:lnTo>
                  <a:lnTo>
                    <a:pt x="1610969" y="326440"/>
                  </a:lnTo>
                  <a:lnTo>
                    <a:pt x="1629714" y="294995"/>
                  </a:lnTo>
                  <a:lnTo>
                    <a:pt x="1659928" y="276364"/>
                  </a:lnTo>
                  <a:lnTo>
                    <a:pt x="1701279" y="270230"/>
                  </a:lnTo>
                  <a:lnTo>
                    <a:pt x="1844116" y="270230"/>
                  </a:lnTo>
                  <a:lnTo>
                    <a:pt x="1844116" y="199402"/>
                  </a:lnTo>
                  <a:close/>
                </a:path>
                <a:path w="3378200" h="805815">
                  <a:moveTo>
                    <a:pt x="2240686" y="199885"/>
                  </a:moveTo>
                  <a:lnTo>
                    <a:pt x="1883575" y="199885"/>
                  </a:lnTo>
                  <a:lnTo>
                    <a:pt x="1883575" y="271424"/>
                  </a:lnTo>
                  <a:lnTo>
                    <a:pt x="2016429" y="271424"/>
                  </a:lnTo>
                  <a:lnTo>
                    <a:pt x="2016429" y="618324"/>
                  </a:lnTo>
                  <a:lnTo>
                    <a:pt x="2106612" y="618324"/>
                  </a:lnTo>
                  <a:lnTo>
                    <a:pt x="2106612" y="271424"/>
                  </a:lnTo>
                  <a:lnTo>
                    <a:pt x="2240686" y="271424"/>
                  </a:lnTo>
                  <a:lnTo>
                    <a:pt x="2240686" y="199885"/>
                  </a:lnTo>
                  <a:close/>
                </a:path>
                <a:path w="3378200" h="805815">
                  <a:moveTo>
                    <a:pt x="2502878" y="306514"/>
                  </a:moveTo>
                  <a:lnTo>
                    <a:pt x="2495042" y="261594"/>
                  </a:lnTo>
                  <a:lnTo>
                    <a:pt x="2472779" y="226923"/>
                  </a:lnTo>
                  <a:lnTo>
                    <a:pt x="2437955" y="204597"/>
                  </a:lnTo>
                  <a:lnTo>
                    <a:pt x="2392464" y="196684"/>
                  </a:lnTo>
                  <a:lnTo>
                    <a:pt x="2346223" y="205092"/>
                  </a:lnTo>
                  <a:lnTo>
                    <a:pt x="2311489" y="228244"/>
                  </a:lnTo>
                  <a:lnTo>
                    <a:pt x="2289632" y="263080"/>
                  </a:lnTo>
                  <a:lnTo>
                    <a:pt x="2282050" y="306514"/>
                  </a:lnTo>
                  <a:lnTo>
                    <a:pt x="2312009" y="306514"/>
                  </a:lnTo>
                  <a:lnTo>
                    <a:pt x="2318461" y="268706"/>
                  </a:lnTo>
                  <a:lnTo>
                    <a:pt x="2335936" y="242785"/>
                  </a:lnTo>
                  <a:lnTo>
                    <a:pt x="2361552" y="227888"/>
                  </a:lnTo>
                  <a:lnTo>
                    <a:pt x="2392464" y="223113"/>
                  </a:lnTo>
                  <a:lnTo>
                    <a:pt x="2426589" y="229120"/>
                  </a:lnTo>
                  <a:lnTo>
                    <a:pt x="2451862" y="246087"/>
                  </a:lnTo>
                  <a:lnTo>
                    <a:pt x="2467546" y="272415"/>
                  </a:lnTo>
                  <a:lnTo>
                    <a:pt x="2472931" y="306514"/>
                  </a:lnTo>
                  <a:lnTo>
                    <a:pt x="2471572" y="323875"/>
                  </a:lnTo>
                  <a:lnTo>
                    <a:pt x="2467356" y="340207"/>
                  </a:lnTo>
                  <a:lnTo>
                    <a:pt x="2460040" y="355981"/>
                  </a:lnTo>
                  <a:lnTo>
                    <a:pt x="2449436" y="371703"/>
                  </a:lnTo>
                  <a:lnTo>
                    <a:pt x="2281466" y="591947"/>
                  </a:lnTo>
                  <a:lnTo>
                    <a:pt x="2281466" y="618375"/>
                  </a:lnTo>
                  <a:lnTo>
                    <a:pt x="2502878" y="618375"/>
                  </a:lnTo>
                  <a:lnTo>
                    <a:pt x="2502878" y="591947"/>
                  </a:lnTo>
                  <a:lnTo>
                    <a:pt x="2317292" y="591947"/>
                  </a:lnTo>
                  <a:lnTo>
                    <a:pt x="2474112" y="386981"/>
                  </a:lnTo>
                  <a:lnTo>
                    <a:pt x="2487523" y="367131"/>
                  </a:lnTo>
                  <a:lnTo>
                    <a:pt x="2496426" y="348068"/>
                  </a:lnTo>
                  <a:lnTo>
                    <a:pt x="2501354" y="328333"/>
                  </a:lnTo>
                  <a:lnTo>
                    <a:pt x="2502878" y="306514"/>
                  </a:lnTo>
                  <a:close/>
                </a:path>
                <a:path w="3378200" h="805815">
                  <a:moveTo>
                    <a:pt x="2791828" y="308279"/>
                  </a:moveTo>
                  <a:lnTo>
                    <a:pt x="2783751" y="263334"/>
                  </a:lnTo>
                  <a:lnTo>
                    <a:pt x="2761881" y="229184"/>
                  </a:lnTo>
                  <a:lnTo>
                    <a:pt x="2761881" y="311213"/>
                  </a:lnTo>
                  <a:lnTo>
                    <a:pt x="2761881" y="507377"/>
                  </a:lnTo>
                  <a:lnTo>
                    <a:pt x="2756751" y="541947"/>
                  </a:lnTo>
                  <a:lnTo>
                    <a:pt x="2741536" y="569925"/>
                  </a:lnTo>
                  <a:lnTo>
                    <a:pt x="2716530" y="588645"/>
                  </a:lnTo>
                  <a:lnTo>
                    <a:pt x="2681998" y="595464"/>
                  </a:lnTo>
                  <a:lnTo>
                    <a:pt x="2647467" y="588645"/>
                  </a:lnTo>
                  <a:lnTo>
                    <a:pt x="2622473" y="569925"/>
                  </a:lnTo>
                  <a:lnTo>
                    <a:pt x="2607259" y="541947"/>
                  </a:lnTo>
                  <a:lnTo>
                    <a:pt x="2602128" y="507377"/>
                  </a:lnTo>
                  <a:lnTo>
                    <a:pt x="2602128" y="311213"/>
                  </a:lnTo>
                  <a:lnTo>
                    <a:pt x="2607259" y="276631"/>
                  </a:lnTo>
                  <a:lnTo>
                    <a:pt x="2622473" y="248666"/>
                  </a:lnTo>
                  <a:lnTo>
                    <a:pt x="2647467" y="229946"/>
                  </a:lnTo>
                  <a:lnTo>
                    <a:pt x="2681998" y="223113"/>
                  </a:lnTo>
                  <a:lnTo>
                    <a:pt x="2716530" y="229946"/>
                  </a:lnTo>
                  <a:lnTo>
                    <a:pt x="2741536" y="248666"/>
                  </a:lnTo>
                  <a:lnTo>
                    <a:pt x="2756751" y="276631"/>
                  </a:lnTo>
                  <a:lnTo>
                    <a:pt x="2761881" y="311213"/>
                  </a:lnTo>
                  <a:lnTo>
                    <a:pt x="2761881" y="229184"/>
                  </a:lnTo>
                  <a:lnTo>
                    <a:pt x="2761145" y="228028"/>
                  </a:lnTo>
                  <a:lnTo>
                    <a:pt x="2753741" y="223113"/>
                  </a:lnTo>
                  <a:lnTo>
                    <a:pt x="2726423" y="204952"/>
                  </a:lnTo>
                  <a:lnTo>
                    <a:pt x="2681998" y="196684"/>
                  </a:lnTo>
                  <a:lnTo>
                    <a:pt x="2637840" y="204952"/>
                  </a:lnTo>
                  <a:lnTo>
                    <a:pt x="2603081" y="228028"/>
                  </a:lnTo>
                  <a:lnTo>
                    <a:pt x="2580335" y="263334"/>
                  </a:lnTo>
                  <a:lnTo>
                    <a:pt x="2572181" y="308279"/>
                  </a:lnTo>
                  <a:lnTo>
                    <a:pt x="2572181" y="510311"/>
                  </a:lnTo>
                  <a:lnTo>
                    <a:pt x="2580335" y="555244"/>
                  </a:lnTo>
                  <a:lnTo>
                    <a:pt x="2603081" y="590550"/>
                  </a:lnTo>
                  <a:lnTo>
                    <a:pt x="2637840" y="613625"/>
                  </a:lnTo>
                  <a:lnTo>
                    <a:pt x="2681998" y="621893"/>
                  </a:lnTo>
                  <a:lnTo>
                    <a:pt x="2726423" y="613625"/>
                  </a:lnTo>
                  <a:lnTo>
                    <a:pt x="2753741" y="595464"/>
                  </a:lnTo>
                  <a:lnTo>
                    <a:pt x="2761145" y="590550"/>
                  </a:lnTo>
                  <a:lnTo>
                    <a:pt x="2783751" y="555244"/>
                  </a:lnTo>
                  <a:lnTo>
                    <a:pt x="2791828" y="510311"/>
                  </a:lnTo>
                  <a:lnTo>
                    <a:pt x="2791828" y="308279"/>
                  </a:lnTo>
                  <a:close/>
                </a:path>
                <a:path w="3378200" h="805815">
                  <a:moveTo>
                    <a:pt x="3086658" y="306514"/>
                  </a:moveTo>
                  <a:lnTo>
                    <a:pt x="3078810" y="261594"/>
                  </a:lnTo>
                  <a:lnTo>
                    <a:pt x="3056547" y="226923"/>
                  </a:lnTo>
                  <a:lnTo>
                    <a:pt x="3021736" y="204597"/>
                  </a:lnTo>
                  <a:lnTo>
                    <a:pt x="2976232" y="196684"/>
                  </a:lnTo>
                  <a:lnTo>
                    <a:pt x="2929991" y="205092"/>
                  </a:lnTo>
                  <a:lnTo>
                    <a:pt x="2895257" y="228244"/>
                  </a:lnTo>
                  <a:lnTo>
                    <a:pt x="2873413" y="263080"/>
                  </a:lnTo>
                  <a:lnTo>
                    <a:pt x="2865818" y="306514"/>
                  </a:lnTo>
                  <a:lnTo>
                    <a:pt x="2895777" y="306514"/>
                  </a:lnTo>
                  <a:lnTo>
                    <a:pt x="2902242" y="268706"/>
                  </a:lnTo>
                  <a:lnTo>
                    <a:pt x="2919704" y="242785"/>
                  </a:lnTo>
                  <a:lnTo>
                    <a:pt x="2945333" y="227888"/>
                  </a:lnTo>
                  <a:lnTo>
                    <a:pt x="2976232" y="223113"/>
                  </a:lnTo>
                  <a:lnTo>
                    <a:pt x="3010370" y="229120"/>
                  </a:lnTo>
                  <a:lnTo>
                    <a:pt x="3035630" y="246087"/>
                  </a:lnTo>
                  <a:lnTo>
                    <a:pt x="3051314" y="272415"/>
                  </a:lnTo>
                  <a:lnTo>
                    <a:pt x="3056699" y="306514"/>
                  </a:lnTo>
                  <a:lnTo>
                    <a:pt x="3055340" y="323875"/>
                  </a:lnTo>
                  <a:lnTo>
                    <a:pt x="3051124" y="340207"/>
                  </a:lnTo>
                  <a:lnTo>
                    <a:pt x="3043809" y="355981"/>
                  </a:lnTo>
                  <a:lnTo>
                    <a:pt x="3033204" y="371703"/>
                  </a:lnTo>
                  <a:lnTo>
                    <a:pt x="2865234" y="591947"/>
                  </a:lnTo>
                  <a:lnTo>
                    <a:pt x="2865234" y="618375"/>
                  </a:lnTo>
                  <a:lnTo>
                    <a:pt x="3086658" y="618375"/>
                  </a:lnTo>
                  <a:lnTo>
                    <a:pt x="3086658" y="591947"/>
                  </a:lnTo>
                  <a:lnTo>
                    <a:pt x="2901061" y="591947"/>
                  </a:lnTo>
                  <a:lnTo>
                    <a:pt x="3057868" y="386981"/>
                  </a:lnTo>
                  <a:lnTo>
                    <a:pt x="3071291" y="367131"/>
                  </a:lnTo>
                  <a:lnTo>
                    <a:pt x="3080194" y="348068"/>
                  </a:lnTo>
                  <a:lnTo>
                    <a:pt x="3085134" y="328333"/>
                  </a:lnTo>
                  <a:lnTo>
                    <a:pt x="3086658" y="306514"/>
                  </a:lnTo>
                  <a:close/>
                </a:path>
                <a:path w="3378200" h="805815">
                  <a:moveTo>
                    <a:pt x="3377946" y="500329"/>
                  </a:moveTo>
                  <a:lnTo>
                    <a:pt x="3370643" y="454558"/>
                  </a:lnTo>
                  <a:lnTo>
                    <a:pt x="3349460" y="417436"/>
                  </a:lnTo>
                  <a:lnTo>
                    <a:pt x="3347986" y="416369"/>
                  </a:lnTo>
                  <a:lnTo>
                    <a:pt x="3347986" y="502666"/>
                  </a:lnTo>
                  <a:lnTo>
                    <a:pt x="3342271" y="540956"/>
                  </a:lnTo>
                  <a:lnTo>
                    <a:pt x="3325965" y="570217"/>
                  </a:lnTo>
                  <a:lnTo>
                    <a:pt x="3300425" y="588899"/>
                  </a:lnTo>
                  <a:lnTo>
                    <a:pt x="3266935" y="595477"/>
                  </a:lnTo>
                  <a:lnTo>
                    <a:pt x="3233559" y="588899"/>
                  </a:lnTo>
                  <a:lnTo>
                    <a:pt x="3208210" y="570217"/>
                  </a:lnTo>
                  <a:lnTo>
                    <a:pt x="3192119" y="540956"/>
                  </a:lnTo>
                  <a:lnTo>
                    <a:pt x="3186480" y="502666"/>
                  </a:lnTo>
                  <a:lnTo>
                    <a:pt x="3192119" y="464388"/>
                  </a:lnTo>
                  <a:lnTo>
                    <a:pt x="3208210" y="435127"/>
                  </a:lnTo>
                  <a:lnTo>
                    <a:pt x="3233559" y="416445"/>
                  </a:lnTo>
                  <a:lnTo>
                    <a:pt x="3266935" y="409879"/>
                  </a:lnTo>
                  <a:lnTo>
                    <a:pt x="3302558" y="417436"/>
                  </a:lnTo>
                  <a:lnTo>
                    <a:pt x="3302266" y="417436"/>
                  </a:lnTo>
                  <a:lnTo>
                    <a:pt x="3327514" y="437553"/>
                  </a:lnTo>
                  <a:lnTo>
                    <a:pt x="3342843" y="467106"/>
                  </a:lnTo>
                  <a:lnTo>
                    <a:pt x="3347986" y="502666"/>
                  </a:lnTo>
                  <a:lnTo>
                    <a:pt x="3347986" y="416369"/>
                  </a:lnTo>
                  <a:lnTo>
                    <a:pt x="3339134" y="409879"/>
                  </a:lnTo>
                  <a:lnTo>
                    <a:pt x="3316719" y="393433"/>
                  </a:lnTo>
                  <a:lnTo>
                    <a:pt x="3315500" y="392544"/>
                  </a:lnTo>
                  <a:lnTo>
                    <a:pt x="3269881" y="383451"/>
                  </a:lnTo>
                  <a:lnTo>
                    <a:pt x="3256559" y="384098"/>
                  </a:lnTo>
                  <a:lnTo>
                    <a:pt x="3243961" y="386016"/>
                  </a:lnTo>
                  <a:lnTo>
                    <a:pt x="3232137" y="389153"/>
                  </a:lnTo>
                  <a:lnTo>
                    <a:pt x="3221126" y="393433"/>
                  </a:lnTo>
                  <a:lnTo>
                    <a:pt x="3317456" y="200202"/>
                  </a:lnTo>
                  <a:lnTo>
                    <a:pt x="3287496" y="200202"/>
                  </a:lnTo>
                  <a:lnTo>
                    <a:pt x="3180016" y="416928"/>
                  </a:lnTo>
                  <a:lnTo>
                    <a:pt x="3169170" y="441579"/>
                  </a:lnTo>
                  <a:lnTo>
                    <a:pt x="3161881" y="463550"/>
                  </a:lnTo>
                  <a:lnTo>
                    <a:pt x="3157804" y="484073"/>
                  </a:lnTo>
                  <a:lnTo>
                    <a:pt x="3156635" y="502666"/>
                  </a:lnTo>
                  <a:lnTo>
                    <a:pt x="3156521" y="504431"/>
                  </a:lnTo>
                  <a:lnTo>
                    <a:pt x="3163963" y="551535"/>
                  </a:lnTo>
                  <a:lnTo>
                    <a:pt x="3185591" y="588708"/>
                  </a:lnTo>
                  <a:lnTo>
                    <a:pt x="3220453" y="613117"/>
                  </a:lnTo>
                  <a:lnTo>
                    <a:pt x="3267532" y="621893"/>
                  </a:lnTo>
                  <a:lnTo>
                    <a:pt x="3314509" y="612317"/>
                  </a:lnTo>
                  <a:lnTo>
                    <a:pt x="3336874" y="595477"/>
                  </a:lnTo>
                  <a:lnTo>
                    <a:pt x="3349167" y="586219"/>
                  </a:lnTo>
                  <a:lnTo>
                    <a:pt x="3370605" y="547560"/>
                  </a:lnTo>
                  <a:lnTo>
                    <a:pt x="3377946" y="5003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258925" y="516125"/>
              <a:ext cx="2994025" cy="1007744"/>
            </a:xfrm>
            <a:custGeom>
              <a:avLst/>
              <a:gdLst/>
              <a:ahLst/>
              <a:cxnLst/>
              <a:rect l="l" t="t" r="r" b="b"/>
              <a:pathLst>
                <a:path w="2994025" h="1007744">
                  <a:moveTo>
                    <a:pt x="2993434" y="0"/>
                  </a:moveTo>
                  <a:lnTo>
                    <a:pt x="0" y="0"/>
                  </a:lnTo>
                  <a:lnTo>
                    <a:pt x="0" y="1007116"/>
                  </a:lnTo>
                  <a:lnTo>
                    <a:pt x="2993434" y="1007116"/>
                  </a:lnTo>
                  <a:lnTo>
                    <a:pt x="2993434" y="0"/>
                  </a:lnTo>
                  <a:close/>
                </a:path>
              </a:pathLst>
            </a:custGeom>
            <a:solidFill>
              <a:srgbClr val="231F20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100420" y="1259749"/>
              <a:ext cx="1240790" cy="169545"/>
            </a:xfrm>
            <a:custGeom>
              <a:avLst/>
              <a:gdLst/>
              <a:ahLst/>
              <a:cxnLst/>
              <a:rect l="l" t="t" r="r" b="b"/>
              <a:pathLst>
                <a:path w="1240790" h="169544">
                  <a:moveTo>
                    <a:pt x="1207066" y="0"/>
                  </a:moveTo>
                  <a:lnTo>
                    <a:pt x="33212" y="0"/>
                  </a:lnTo>
                  <a:lnTo>
                    <a:pt x="20282" y="2609"/>
                  </a:lnTo>
                  <a:lnTo>
                    <a:pt x="9725" y="9725"/>
                  </a:lnTo>
                  <a:lnTo>
                    <a:pt x="2609" y="20282"/>
                  </a:lnTo>
                  <a:lnTo>
                    <a:pt x="0" y="33212"/>
                  </a:lnTo>
                  <a:lnTo>
                    <a:pt x="0" y="136149"/>
                  </a:lnTo>
                  <a:lnTo>
                    <a:pt x="2609" y="149079"/>
                  </a:lnTo>
                  <a:lnTo>
                    <a:pt x="9725" y="159636"/>
                  </a:lnTo>
                  <a:lnTo>
                    <a:pt x="20282" y="166752"/>
                  </a:lnTo>
                  <a:lnTo>
                    <a:pt x="33212" y="169361"/>
                  </a:lnTo>
                  <a:lnTo>
                    <a:pt x="1207066" y="169361"/>
                  </a:lnTo>
                  <a:lnTo>
                    <a:pt x="1219987" y="166752"/>
                  </a:lnTo>
                  <a:lnTo>
                    <a:pt x="1230541" y="159636"/>
                  </a:lnTo>
                  <a:lnTo>
                    <a:pt x="1237657" y="149079"/>
                  </a:lnTo>
                  <a:lnTo>
                    <a:pt x="1240267" y="136149"/>
                  </a:lnTo>
                  <a:lnTo>
                    <a:pt x="1240267" y="33212"/>
                  </a:lnTo>
                  <a:lnTo>
                    <a:pt x="1237657" y="20282"/>
                  </a:lnTo>
                  <a:lnTo>
                    <a:pt x="1230541" y="9725"/>
                  </a:lnTo>
                  <a:lnTo>
                    <a:pt x="1219987" y="2609"/>
                  </a:lnTo>
                  <a:lnTo>
                    <a:pt x="1207066" y="0"/>
                  </a:lnTo>
                  <a:close/>
                </a:path>
              </a:pathLst>
            </a:custGeom>
            <a:solidFill>
              <a:srgbClr val="0097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241367" y="1298238"/>
              <a:ext cx="192529" cy="9280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455666" y="1299529"/>
              <a:ext cx="80162" cy="90219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1563782" y="1299501"/>
              <a:ext cx="153035" cy="90805"/>
            </a:xfrm>
            <a:custGeom>
              <a:avLst/>
              <a:gdLst/>
              <a:ahLst/>
              <a:cxnLst/>
              <a:rect l="l" t="t" r="r" b="b"/>
              <a:pathLst>
                <a:path w="153034" h="90805">
                  <a:moveTo>
                    <a:pt x="65849" y="114"/>
                  </a:moveTo>
                  <a:lnTo>
                    <a:pt x="0" y="114"/>
                  </a:lnTo>
                  <a:lnTo>
                    <a:pt x="0" y="14084"/>
                  </a:lnTo>
                  <a:lnTo>
                    <a:pt x="0" y="42024"/>
                  </a:lnTo>
                  <a:lnTo>
                    <a:pt x="0" y="55994"/>
                  </a:lnTo>
                  <a:lnTo>
                    <a:pt x="0" y="90284"/>
                  </a:lnTo>
                  <a:lnTo>
                    <a:pt x="16751" y="90284"/>
                  </a:lnTo>
                  <a:lnTo>
                    <a:pt x="16751" y="55994"/>
                  </a:lnTo>
                  <a:lnTo>
                    <a:pt x="60312" y="55994"/>
                  </a:lnTo>
                  <a:lnTo>
                    <a:pt x="60312" y="42024"/>
                  </a:lnTo>
                  <a:lnTo>
                    <a:pt x="16751" y="42024"/>
                  </a:lnTo>
                  <a:lnTo>
                    <a:pt x="16751" y="14084"/>
                  </a:lnTo>
                  <a:lnTo>
                    <a:pt x="65849" y="14084"/>
                  </a:lnTo>
                  <a:lnTo>
                    <a:pt x="65849" y="114"/>
                  </a:lnTo>
                  <a:close/>
                </a:path>
                <a:path w="153034" h="90805">
                  <a:moveTo>
                    <a:pt x="152717" y="76200"/>
                  </a:moveTo>
                  <a:lnTo>
                    <a:pt x="101803" y="76200"/>
                  </a:lnTo>
                  <a:lnTo>
                    <a:pt x="101803" y="50800"/>
                  </a:lnTo>
                  <a:lnTo>
                    <a:pt x="145376" y="50800"/>
                  </a:lnTo>
                  <a:lnTo>
                    <a:pt x="145376" y="38100"/>
                  </a:lnTo>
                  <a:lnTo>
                    <a:pt x="101803" y="38100"/>
                  </a:lnTo>
                  <a:lnTo>
                    <a:pt x="101803" y="13970"/>
                  </a:lnTo>
                  <a:lnTo>
                    <a:pt x="150914" y="13970"/>
                  </a:lnTo>
                  <a:lnTo>
                    <a:pt x="150914" y="0"/>
                  </a:lnTo>
                  <a:lnTo>
                    <a:pt x="85051" y="0"/>
                  </a:lnTo>
                  <a:lnTo>
                    <a:pt x="85051" y="13970"/>
                  </a:lnTo>
                  <a:lnTo>
                    <a:pt x="85051" y="38100"/>
                  </a:lnTo>
                  <a:lnTo>
                    <a:pt x="85051" y="50800"/>
                  </a:lnTo>
                  <a:lnTo>
                    <a:pt x="85051" y="76200"/>
                  </a:lnTo>
                  <a:lnTo>
                    <a:pt x="85051" y="90170"/>
                  </a:lnTo>
                  <a:lnTo>
                    <a:pt x="152717" y="90170"/>
                  </a:lnTo>
                  <a:lnTo>
                    <a:pt x="152717" y="76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738782" y="1299531"/>
              <a:ext cx="77084" cy="9021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1837099" y="1299501"/>
              <a:ext cx="67945" cy="90170"/>
            </a:xfrm>
            <a:custGeom>
              <a:avLst/>
              <a:gdLst/>
              <a:ahLst/>
              <a:cxnLst/>
              <a:rect l="l" t="t" r="r" b="b"/>
              <a:pathLst>
                <a:path w="67945" h="90169">
                  <a:moveTo>
                    <a:pt x="67665" y="76200"/>
                  </a:moveTo>
                  <a:lnTo>
                    <a:pt x="16751" y="76200"/>
                  </a:lnTo>
                  <a:lnTo>
                    <a:pt x="16751" y="50800"/>
                  </a:lnTo>
                  <a:lnTo>
                    <a:pt x="60325" y="50800"/>
                  </a:lnTo>
                  <a:lnTo>
                    <a:pt x="60325" y="38100"/>
                  </a:lnTo>
                  <a:lnTo>
                    <a:pt x="16751" y="38100"/>
                  </a:lnTo>
                  <a:lnTo>
                    <a:pt x="16751" y="13970"/>
                  </a:lnTo>
                  <a:lnTo>
                    <a:pt x="65862" y="13970"/>
                  </a:lnTo>
                  <a:lnTo>
                    <a:pt x="65862" y="0"/>
                  </a:lnTo>
                  <a:lnTo>
                    <a:pt x="0" y="0"/>
                  </a:lnTo>
                  <a:lnTo>
                    <a:pt x="0" y="13970"/>
                  </a:lnTo>
                  <a:lnTo>
                    <a:pt x="0" y="38100"/>
                  </a:lnTo>
                  <a:lnTo>
                    <a:pt x="0" y="50800"/>
                  </a:lnTo>
                  <a:lnTo>
                    <a:pt x="0" y="76200"/>
                  </a:lnTo>
                  <a:lnTo>
                    <a:pt x="0" y="90170"/>
                  </a:lnTo>
                  <a:lnTo>
                    <a:pt x="67665" y="90170"/>
                  </a:lnTo>
                  <a:lnTo>
                    <a:pt x="67665" y="76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927047" y="1299529"/>
              <a:ext cx="80162" cy="9021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028981" y="1298238"/>
              <a:ext cx="84027" cy="92802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2132068" y="1299501"/>
              <a:ext cx="67945" cy="90170"/>
            </a:xfrm>
            <a:custGeom>
              <a:avLst/>
              <a:gdLst/>
              <a:ahLst/>
              <a:cxnLst/>
              <a:rect l="l" t="t" r="r" b="b"/>
              <a:pathLst>
                <a:path w="67945" h="90169">
                  <a:moveTo>
                    <a:pt x="67665" y="76200"/>
                  </a:moveTo>
                  <a:lnTo>
                    <a:pt x="16751" y="76200"/>
                  </a:lnTo>
                  <a:lnTo>
                    <a:pt x="16751" y="50800"/>
                  </a:lnTo>
                  <a:lnTo>
                    <a:pt x="60325" y="50800"/>
                  </a:lnTo>
                  <a:lnTo>
                    <a:pt x="60325" y="38100"/>
                  </a:lnTo>
                  <a:lnTo>
                    <a:pt x="16751" y="38100"/>
                  </a:lnTo>
                  <a:lnTo>
                    <a:pt x="16751" y="13970"/>
                  </a:lnTo>
                  <a:lnTo>
                    <a:pt x="65862" y="13970"/>
                  </a:lnTo>
                  <a:lnTo>
                    <a:pt x="65862" y="0"/>
                  </a:lnTo>
                  <a:lnTo>
                    <a:pt x="0" y="0"/>
                  </a:lnTo>
                  <a:lnTo>
                    <a:pt x="0" y="13970"/>
                  </a:lnTo>
                  <a:lnTo>
                    <a:pt x="0" y="38100"/>
                  </a:lnTo>
                  <a:lnTo>
                    <a:pt x="0" y="50800"/>
                  </a:lnTo>
                  <a:lnTo>
                    <a:pt x="0" y="76200"/>
                  </a:lnTo>
                  <a:lnTo>
                    <a:pt x="0" y="90170"/>
                  </a:lnTo>
                  <a:lnTo>
                    <a:pt x="67665" y="90170"/>
                  </a:lnTo>
                  <a:lnTo>
                    <a:pt x="67665" y="76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283535" y="537704"/>
              <a:ext cx="2874645" cy="344805"/>
            </a:xfrm>
            <a:custGeom>
              <a:avLst/>
              <a:gdLst/>
              <a:ahLst/>
              <a:cxnLst/>
              <a:rect l="l" t="t" r="r" b="b"/>
              <a:pathLst>
                <a:path w="2874644" h="344805">
                  <a:moveTo>
                    <a:pt x="110983" y="7521"/>
                  </a:moveTo>
                  <a:lnTo>
                    <a:pt x="0" y="7521"/>
                  </a:lnTo>
                  <a:lnTo>
                    <a:pt x="0" y="336707"/>
                  </a:lnTo>
                  <a:lnTo>
                    <a:pt x="110983" y="336707"/>
                  </a:lnTo>
                  <a:lnTo>
                    <a:pt x="110983" y="215381"/>
                  </a:lnTo>
                  <a:lnTo>
                    <a:pt x="324491" y="215381"/>
                  </a:lnTo>
                  <a:lnTo>
                    <a:pt x="324491" y="124153"/>
                  </a:lnTo>
                  <a:lnTo>
                    <a:pt x="110983" y="124153"/>
                  </a:lnTo>
                  <a:lnTo>
                    <a:pt x="110983" y="7521"/>
                  </a:lnTo>
                  <a:close/>
                </a:path>
                <a:path w="2874644" h="344805">
                  <a:moveTo>
                    <a:pt x="324491" y="215381"/>
                  </a:moveTo>
                  <a:lnTo>
                    <a:pt x="213502" y="215381"/>
                  </a:lnTo>
                  <a:lnTo>
                    <a:pt x="213502" y="336707"/>
                  </a:lnTo>
                  <a:lnTo>
                    <a:pt x="324491" y="336707"/>
                  </a:lnTo>
                  <a:lnTo>
                    <a:pt x="324491" y="215381"/>
                  </a:lnTo>
                  <a:close/>
                </a:path>
                <a:path w="2874644" h="344805">
                  <a:moveTo>
                    <a:pt x="324491" y="7521"/>
                  </a:moveTo>
                  <a:lnTo>
                    <a:pt x="213502" y="7521"/>
                  </a:lnTo>
                  <a:lnTo>
                    <a:pt x="213502" y="124153"/>
                  </a:lnTo>
                  <a:lnTo>
                    <a:pt x="324491" y="124153"/>
                  </a:lnTo>
                  <a:lnTo>
                    <a:pt x="324491" y="7521"/>
                  </a:lnTo>
                  <a:close/>
                </a:path>
                <a:path w="2874644" h="344805">
                  <a:moveTo>
                    <a:pt x="461469" y="7521"/>
                  </a:moveTo>
                  <a:lnTo>
                    <a:pt x="344366" y="7521"/>
                  </a:lnTo>
                  <a:lnTo>
                    <a:pt x="468520" y="215858"/>
                  </a:lnTo>
                  <a:lnTo>
                    <a:pt x="468520" y="336707"/>
                  </a:lnTo>
                  <a:lnTo>
                    <a:pt x="579497" y="336707"/>
                  </a:lnTo>
                  <a:lnTo>
                    <a:pt x="579497" y="217266"/>
                  </a:lnTo>
                  <a:lnTo>
                    <a:pt x="636283" y="121332"/>
                  </a:lnTo>
                  <a:lnTo>
                    <a:pt x="528724" y="121332"/>
                  </a:lnTo>
                  <a:lnTo>
                    <a:pt x="461469" y="7521"/>
                  </a:lnTo>
                  <a:close/>
                </a:path>
                <a:path w="2874644" h="344805">
                  <a:moveTo>
                    <a:pt x="703651" y="7521"/>
                  </a:moveTo>
                  <a:lnTo>
                    <a:pt x="596438" y="7521"/>
                  </a:lnTo>
                  <a:lnTo>
                    <a:pt x="528724" y="121332"/>
                  </a:lnTo>
                  <a:lnTo>
                    <a:pt x="636283" y="121332"/>
                  </a:lnTo>
                  <a:lnTo>
                    <a:pt x="703651" y="7521"/>
                  </a:lnTo>
                  <a:close/>
                </a:path>
                <a:path w="2874644" h="344805">
                  <a:moveTo>
                    <a:pt x="885557" y="7521"/>
                  </a:moveTo>
                  <a:lnTo>
                    <a:pt x="723311" y="7521"/>
                  </a:lnTo>
                  <a:lnTo>
                    <a:pt x="723311" y="336707"/>
                  </a:lnTo>
                  <a:lnTo>
                    <a:pt x="885557" y="336707"/>
                  </a:lnTo>
                  <a:lnTo>
                    <a:pt x="937525" y="331602"/>
                  </a:lnTo>
                  <a:lnTo>
                    <a:pt x="982623" y="316713"/>
                  </a:lnTo>
                  <a:lnTo>
                    <a:pt x="1019699" y="292682"/>
                  </a:lnTo>
                  <a:lnTo>
                    <a:pt x="1047606" y="260147"/>
                  </a:lnTo>
                  <a:lnTo>
                    <a:pt x="1051942" y="250186"/>
                  </a:lnTo>
                  <a:lnTo>
                    <a:pt x="834295" y="250186"/>
                  </a:lnTo>
                  <a:lnTo>
                    <a:pt x="834295" y="94060"/>
                  </a:lnTo>
                  <a:lnTo>
                    <a:pt x="1051944" y="94060"/>
                  </a:lnTo>
                  <a:lnTo>
                    <a:pt x="1047606" y="84093"/>
                  </a:lnTo>
                  <a:lnTo>
                    <a:pt x="1019699" y="51553"/>
                  </a:lnTo>
                  <a:lnTo>
                    <a:pt x="982623" y="27517"/>
                  </a:lnTo>
                  <a:lnTo>
                    <a:pt x="937525" y="12627"/>
                  </a:lnTo>
                  <a:lnTo>
                    <a:pt x="885557" y="7521"/>
                  </a:lnTo>
                  <a:close/>
                </a:path>
                <a:path w="2874644" h="344805">
                  <a:moveTo>
                    <a:pt x="1051944" y="94060"/>
                  </a:moveTo>
                  <a:lnTo>
                    <a:pt x="880851" y="94060"/>
                  </a:lnTo>
                  <a:lnTo>
                    <a:pt x="912763" y="99181"/>
                  </a:lnTo>
                  <a:lnTo>
                    <a:pt x="937577" y="114220"/>
                  </a:lnTo>
                  <a:lnTo>
                    <a:pt x="953661" y="138697"/>
                  </a:lnTo>
                  <a:lnTo>
                    <a:pt x="959385" y="172129"/>
                  </a:lnTo>
                  <a:lnTo>
                    <a:pt x="953661" y="205547"/>
                  </a:lnTo>
                  <a:lnTo>
                    <a:pt x="937577" y="230021"/>
                  </a:lnTo>
                  <a:lnTo>
                    <a:pt x="912763" y="245063"/>
                  </a:lnTo>
                  <a:lnTo>
                    <a:pt x="880851" y="250186"/>
                  </a:lnTo>
                  <a:lnTo>
                    <a:pt x="1051942" y="250186"/>
                  </a:lnTo>
                  <a:lnTo>
                    <a:pt x="1065193" y="219749"/>
                  </a:lnTo>
                  <a:lnTo>
                    <a:pt x="1071311" y="172129"/>
                  </a:lnTo>
                  <a:lnTo>
                    <a:pt x="1065193" y="124499"/>
                  </a:lnTo>
                  <a:lnTo>
                    <a:pt x="1051944" y="94060"/>
                  </a:lnTo>
                  <a:close/>
                </a:path>
                <a:path w="2874644" h="344805">
                  <a:moveTo>
                    <a:pt x="1271977" y="7521"/>
                  </a:moveTo>
                  <a:lnTo>
                    <a:pt x="1113483" y="7521"/>
                  </a:lnTo>
                  <a:lnTo>
                    <a:pt x="1113483" y="336707"/>
                  </a:lnTo>
                  <a:lnTo>
                    <a:pt x="1224484" y="336707"/>
                  </a:lnTo>
                  <a:lnTo>
                    <a:pt x="1224484" y="253944"/>
                  </a:lnTo>
                  <a:lnTo>
                    <a:pt x="1372711" y="253944"/>
                  </a:lnTo>
                  <a:lnTo>
                    <a:pt x="1359906" y="235131"/>
                  </a:lnTo>
                  <a:lnTo>
                    <a:pt x="1386278" y="217114"/>
                  </a:lnTo>
                  <a:lnTo>
                    <a:pt x="1405769" y="193630"/>
                  </a:lnTo>
                  <a:lnTo>
                    <a:pt x="1415648" y="170244"/>
                  </a:lnTo>
                  <a:lnTo>
                    <a:pt x="1224484" y="170244"/>
                  </a:lnTo>
                  <a:lnTo>
                    <a:pt x="1224484" y="93112"/>
                  </a:lnTo>
                  <a:lnTo>
                    <a:pt x="1415777" y="93112"/>
                  </a:lnTo>
                  <a:lnTo>
                    <a:pt x="1415196" y="89508"/>
                  </a:lnTo>
                  <a:lnTo>
                    <a:pt x="1395599" y="55061"/>
                  </a:lnTo>
                  <a:lnTo>
                    <a:pt x="1364399" y="29282"/>
                  </a:lnTo>
                  <a:lnTo>
                    <a:pt x="1322793" y="13120"/>
                  </a:lnTo>
                  <a:lnTo>
                    <a:pt x="1271977" y="7521"/>
                  </a:lnTo>
                  <a:close/>
                </a:path>
                <a:path w="2874644" h="344805">
                  <a:moveTo>
                    <a:pt x="1372711" y="253944"/>
                  </a:moveTo>
                  <a:lnTo>
                    <a:pt x="1254577" y="253944"/>
                  </a:lnTo>
                  <a:lnTo>
                    <a:pt x="1310540" y="336707"/>
                  </a:lnTo>
                  <a:lnTo>
                    <a:pt x="1429045" y="336707"/>
                  </a:lnTo>
                  <a:lnTo>
                    <a:pt x="1372711" y="253944"/>
                  </a:lnTo>
                  <a:close/>
                </a:path>
                <a:path w="2874644" h="344805">
                  <a:moveTo>
                    <a:pt x="1415777" y="93112"/>
                  </a:moveTo>
                  <a:lnTo>
                    <a:pt x="1264908" y="93112"/>
                  </a:lnTo>
                  <a:lnTo>
                    <a:pt x="1284864" y="95764"/>
                  </a:lnTo>
                  <a:lnTo>
                    <a:pt x="1298954" y="103397"/>
                  </a:lnTo>
                  <a:lnTo>
                    <a:pt x="1307312" y="115528"/>
                  </a:lnTo>
                  <a:lnTo>
                    <a:pt x="1310069" y="131675"/>
                  </a:lnTo>
                  <a:lnTo>
                    <a:pt x="1307312" y="147818"/>
                  </a:lnTo>
                  <a:lnTo>
                    <a:pt x="1298954" y="159952"/>
                  </a:lnTo>
                  <a:lnTo>
                    <a:pt x="1284864" y="167590"/>
                  </a:lnTo>
                  <a:lnTo>
                    <a:pt x="1264908" y="170244"/>
                  </a:lnTo>
                  <a:lnTo>
                    <a:pt x="1415648" y="170244"/>
                  </a:lnTo>
                  <a:lnTo>
                    <a:pt x="1417850" y="165032"/>
                  </a:lnTo>
                  <a:lnTo>
                    <a:pt x="1421994" y="131675"/>
                  </a:lnTo>
                  <a:lnTo>
                    <a:pt x="1415777" y="93112"/>
                  </a:lnTo>
                  <a:close/>
                </a:path>
                <a:path w="2874644" h="344805">
                  <a:moveTo>
                    <a:pt x="1633880" y="0"/>
                  </a:moveTo>
                  <a:lnTo>
                    <a:pt x="1582894" y="5826"/>
                  </a:lnTo>
                  <a:lnTo>
                    <a:pt x="1538073" y="22468"/>
                  </a:lnTo>
                  <a:lnTo>
                    <a:pt x="1500801" y="48673"/>
                  </a:lnTo>
                  <a:lnTo>
                    <a:pt x="1472464" y="83188"/>
                  </a:lnTo>
                  <a:lnTo>
                    <a:pt x="1454446" y="124757"/>
                  </a:lnTo>
                  <a:lnTo>
                    <a:pt x="1448133" y="172129"/>
                  </a:lnTo>
                  <a:lnTo>
                    <a:pt x="1454446" y="219488"/>
                  </a:lnTo>
                  <a:lnTo>
                    <a:pt x="1472464" y="261050"/>
                  </a:lnTo>
                  <a:lnTo>
                    <a:pt x="1500801" y="295559"/>
                  </a:lnTo>
                  <a:lnTo>
                    <a:pt x="1538073" y="321762"/>
                  </a:lnTo>
                  <a:lnTo>
                    <a:pt x="1582894" y="338403"/>
                  </a:lnTo>
                  <a:lnTo>
                    <a:pt x="1633880" y="344229"/>
                  </a:lnTo>
                  <a:lnTo>
                    <a:pt x="1684873" y="338403"/>
                  </a:lnTo>
                  <a:lnTo>
                    <a:pt x="1729700" y="321762"/>
                  </a:lnTo>
                  <a:lnTo>
                    <a:pt x="1766978" y="295559"/>
                  </a:lnTo>
                  <a:lnTo>
                    <a:pt x="1795321" y="261050"/>
                  </a:lnTo>
                  <a:lnTo>
                    <a:pt x="1798198" y="254415"/>
                  </a:lnTo>
                  <a:lnTo>
                    <a:pt x="1633880" y="254415"/>
                  </a:lnTo>
                  <a:lnTo>
                    <a:pt x="1605092" y="248765"/>
                  </a:lnTo>
                  <a:lnTo>
                    <a:pt x="1581630" y="232491"/>
                  </a:lnTo>
                  <a:lnTo>
                    <a:pt x="1565837" y="206608"/>
                  </a:lnTo>
                  <a:lnTo>
                    <a:pt x="1560052" y="172129"/>
                  </a:lnTo>
                  <a:lnTo>
                    <a:pt x="1565837" y="137639"/>
                  </a:lnTo>
                  <a:lnTo>
                    <a:pt x="1581630" y="111749"/>
                  </a:lnTo>
                  <a:lnTo>
                    <a:pt x="1605092" y="95471"/>
                  </a:lnTo>
                  <a:lnTo>
                    <a:pt x="1633880" y="89819"/>
                  </a:lnTo>
                  <a:lnTo>
                    <a:pt x="1798196" y="89819"/>
                  </a:lnTo>
                  <a:lnTo>
                    <a:pt x="1795321" y="83188"/>
                  </a:lnTo>
                  <a:lnTo>
                    <a:pt x="1766978" y="48673"/>
                  </a:lnTo>
                  <a:lnTo>
                    <a:pt x="1729700" y="22468"/>
                  </a:lnTo>
                  <a:lnTo>
                    <a:pt x="1684873" y="5826"/>
                  </a:lnTo>
                  <a:lnTo>
                    <a:pt x="1633880" y="0"/>
                  </a:lnTo>
                  <a:close/>
                </a:path>
                <a:path w="2874644" h="344805">
                  <a:moveTo>
                    <a:pt x="1798196" y="89819"/>
                  </a:moveTo>
                  <a:lnTo>
                    <a:pt x="1633880" y="89819"/>
                  </a:lnTo>
                  <a:lnTo>
                    <a:pt x="1662682" y="95471"/>
                  </a:lnTo>
                  <a:lnTo>
                    <a:pt x="1686151" y="111749"/>
                  </a:lnTo>
                  <a:lnTo>
                    <a:pt x="1701947" y="137639"/>
                  </a:lnTo>
                  <a:lnTo>
                    <a:pt x="1707732" y="172129"/>
                  </a:lnTo>
                  <a:lnTo>
                    <a:pt x="1701947" y="206608"/>
                  </a:lnTo>
                  <a:lnTo>
                    <a:pt x="1686151" y="232491"/>
                  </a:lnTo>
                  <a:lnTo>
                    <a:pt x="1662682" y="248765"/>
                  </a:lnTo>
                  <a:lnTo>
                    <a:pt x="1633880" y="254415"/>
                  </a:lnTo>
                  <a:lnTo>
                    <a:pt x="1798198" y="254415"/>
                  </a:lnTo>
                  <a:lnTo>
                    <a:pt x="1813342" y="219488"/>
                  </a:lnTo>
                  <a:lnTo>
                    <a:pt x="1819658" y="172129"/>
                  </a:lnTo>
                  <a:lnTo>
                    <a:pt x="1813342" y="124757"/>
                  </a:lnTo>
                  <a:lnTo>
                    <a:pt x="1798196" y="89819"/>
                  </a:lnTo>
                  <a:close/>
                </a:path>
                <a:path w="2874644" h="344805">
                  <a:moveTo>
                    <a:pt x="2032009" y="0"/>
                  </a:moveTo>
                  <a:lnTo>
                    <a:pt x="1980501" y="5727"/>
                  </a:lnTo>
                  <a:lnTo>
                    <a:pt x="1935456" y="22154"/>
                  </a:lnTo>
                  <a:lnTo>
                    <a:pt x="1898169" y="48143"/>
                  </a:lnTo>
                  <a:lnTo>
                    <a:pt x="1869932" y="82559"/>
                  </a:lnTo>
                  <a:lnTo>
                    <a:pt x="1852041" y="124267"/>
                  </a:lnTo>
                  <a:lnTo>
                    <a:pt x="1845790" y="172129"/>
                  </a:lnTo>
                  <a:lnTo>
                    <a:pt x="1852030" y="219981"/>
                  </a:lnTo>
                  <a:lnTo>
                    <a:pt x="1869846" y="261681"/>
                  </a:lnTo>
                  <a:lnTo>
                    <a:pt x="1897876" y="296091"/>
                  </a:lnTo>
                  <a:lnTo>
                    <a:pt x="1934763" y="322077"/>
                  </a:lnTo>
                  <a:lnTo>
                    <a:pt x="1979148" y="338502"/>
                  </a:lnTo>
                  <a:lnTo>
                    <a:pt x="2029670" y="344229"/>
                  </a:lnTo>
                  <a:lnTo>
                    <a:pt x="2066897" y="341526"/>
                  </a:lnTo>
                  <a:lnTo>
                    <a:pt x="2104562" y="333534"/>
                  </a:lnTo>
                  <a:lnTo>
                    <a:pt x="2140638" y="320428"/>
                  </a:lnTo>
                  <a:lnTo>
                    <a:pt x="2173097" y="302385"/>
                  </a:lnTo>
                  <a:lnTo>
                    <a:pt x="2173097" y="254415"/>
                  </a:lnTo>
                  <a:lnTo>
                    <a:pt x="2036250" y="254415"/>
                  </a:lnTo>
                  <a:lnTo>
                    <a:pt x="2003943" y="248500"/>
                  </a:lnTo>
                  <a:lnTo>
                    <a:pt x="1979173" y="231784"/>
                  </a:lnTo>
                  <a:lnTo>
                    <a:pt x="1963308" y="205812"/>
                  </a:lnTo>
                  <a:lnTo>
                    <a:pt x="1957716" y="172129"/>
                  </a:lnTo>
                  <a:lnTo>
                    <a:pt x="1963330" y="137838"/>
                  </a:lnTo>
                  <a:lnTo>
                    <a:pt x="1979350" y="111925"/>
                  </a:lnTo>
                  <a:lnTo>
                    <a:pt x="2004542" y="95537"/>
                  </a:lnTo>
                  <a:lnTo>
                    <a:pt x="2037669" y="89819"/>
                  </a:lnTo>
                  <a:lnTo>
                    <a:pt x="2152601" y="89819"/>
                  </a:lnTo>
                  <a:lnTo>
                    <a:pt x="2182498" y="63484"/>
                  </a:lnTo>
                  <a:lnTo>
                    <a:pt x="2154026" y="36302"/>
                  </a:lnTo>
                  <a:lnTo>
                    <a:pt x="2119073" y="16397"/>
                  </a:lnTo>
                  <a:lnTo>
                    <a:pt x="2078209" y="4165"/>
                  </a:lnTo>
                  <a:lnTo>
                    <a:pt x="2032009" y="0"/>
                  </a:lnTo>
                  <a:close/>
                </a:path>
                <a:path w="2874644" h="344805">
                  <a:moveTo>
                    <a:pt x="2173097" y="163188"/>
                  </a:moveTo>
                  <a:lnTo>
                    <a:pt x="2076704" y="163188"/>
                  </a:lnTo>
                  <a:lnTo>
                    <a:pt x="2076704" y="246422"/>
                  </a:lnTo>
                  <a:lnTo>
                    <a:pt x="2066544" y="250049"/>
                  </a:lnTo>
                  <a:lnTo>
                    <a:pt x="2056475" y="252533"/>
                  </a:lnTo>
                  <a:lnTo>
                    <a:pt x="2046407" y="253959"/>
                  </a:lnTo>
                  <a:lnTo>
                    <a:pt x="2036250" y="254415"/>
                  </a:lnTo>
                  <a:lnTo>
                    <a:pt x="2173097" y="254415"/>
                  </a:lnTo>
                  <a:lnTo>
                    <a:pt x="2173097" y="163188"/>
                  </a:lnTo>
                  <a:close/>
                </a:path>
                <a:path w="2874644" h="344805">
                  <a:moveTo>
                    <a:pt x="2152601" y="89819"/>
                  </a:moveTo>
                  <a:lnTo>
                    <a:pt x="2037669" y="89819"/>
                  </a:lnTo>
                  <a:lnTo>
                    <a:pt x="2058595" y="92105"/>
                  </a:lnTo>
                  <a:lnTo>
                    <a:pt x="2077755" y="98931"/>
                  </a:lnTo>
                  <a:lnTo>
                    <a:pt x="2095330" y="110253"/>
                  </a:lnTo>
                  <a:lnTo>
                    <a:pt x="2111497" y="126026"/>
                  </a:lnTo>
                  <a:lnTo>
                    <a:pt x="2152601" y="89819"/>
                  </a:lnTo>
                  <a:close/>
                </a:path>
                <a:path w="2874644" h="344805">
                  <a:moveTo>
                    <a:pt x="2493872" y="7521"/>
                  </a:moveTo>
                  <a:lnTo>
                    <a:pt x="2226292" y="7521"/>
                  </a:lnTo>
                  <a:lnTo>
                    <a:pt x="2226292" y="336707"/>
                  </a:lnTo>
                  <a:lnTo>
                    <a:pt x="2499998" y="336707"/>
                  </a:lnTo>
                  <a:lnTo>
                    <a:pt x="2499998" y="253007"/>
                  </a:lnTo>
                  <a:lnTo>
                    <a:pt x="2335390" y="253007"/>
                  </a:lnTo>
                  <a:lnTo>
                    <a:pt x="2335390" y="209744"/>
                  </a:lnTo>
                  <a:lnTo>
                    <a:pt x="2474588" y="209744"/>
                  </a:lnTo>
                  <a:lnTo>
                    <a:pt x="2474588" y="129790"/>
                  </a:lnTo>
                  <a:lnTo>
                    <a:pt x="2335390" y="129790"/>
                  </a:lnTo>
                  <a:lnTo>
                    <a:pt x="2335390" y="91221"/>
                  </a:lnTo>
                  <a:lnTo>
                    <a:pt x="2493872" y="91221"/>
                  </a:lnTo>
                  <a:lnTo>
                    <a:pt x="2493872" y="7521"/>
                  </a:lnTo>
                  <a:close/>
                </a:path>
                <a:path w="2874644" h="344805">
                  <a:moveTo>
                    <a:pt x="2640788" y="7521"/>
                  </a:moveTo>
                  <a:lnTo>
                    <a:pt x="2549537" y="7521"/>
                  </a:lnTo>
                  <a:lnTo>
                    <a:pt x="2549537" y="336707"/>
                  </a:lnTo>
                  <a:lnTo>
                    <a:pt x="2657717" y="336707"/>
                  </a:lnTo>
                  <a:lnTo>
                    <a:pt x="2657717" y="187167"/>
                  </a:lnTo>
                  <a:lnTo>
                    <a:pt x="2874029" y="187167"/>
                  </a:lnTo>
                  <a:lnTo>
                    <a:pt x="2874029" y="157062"/>
                  </a:lnTo>
                  <a:lnTo>
                    <a:pt x="2765879" y="157062"/>
                  </a:lnTo>
                  <a:lnTo>
                    <a:pt x="2640788" y="7521"/>
                  </a:lnTo>
                  <a:close/>
                </a:path>
                <a:path w="2874644" h="344805">
                  <a:moveTo>
                    <a:pt x="2874029" y="187167"/>
                  </a:moveTo>
                  <a:lnTo>
                    <a:pt x="2657717" y="187167"/>
                  </a:lnTo>
                  <a:lnTo>
                    <a:pt x="2782807" y="336707"/>
                  </a:lnTo>
                  <a:lnTo>
                    <a:pt x="2874029" y="336707"/>
                  </a:lnTo>
                  <a:lnTo>
                    <a:pt x="2874029" y="187167"/>
                  </a:lnTo>
                  <a:close/>
                </a:path>
                <a:path w="2874644" h="344805">
                  <a:moveTo>
                    <a:pt x="2874029" y="7521"/>
                  </a:moveTo>
                  <a:lnTo>
                    <a:pt x="2765879" y="7521"/>
                  </a:lnTo>
                  <a:lnTo>
                    <a:pt x="2765879" y="157062"/>
                  </a:lnTo>
                  <a:lnTo>
                    <a:pt x="2874029" y="157062"/>
                  </a:lnTo>
                  <a:lnTo>
                    <a:pt x="2874029" y="7521"/>
                  </a:lnTo>
                  <a:close/>
                </a:path>
              </a:pathLst>
            </a:custGeom>
            <a:solidFill>
              <a:srgbClr val="0097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0942028" y="982090"/>
              <a:ext cx="2211070" cy="189230"/>
            </a:xfrm>
            <a:custGeom>
              <a:avLst/>
              <a:gdLst/>
              <a:ahLst/>
              <a:cxnLst/>
              <a:rect l="l" t="t" r="r" b="b"/>
              <a:pathLst>
                <a:path w="2211069" h="189230">
                  <a:moveTo>
                    <a:pt x="149999" y="139077"/>
                  </a:moveTo>
                  <a:lnTo>
                    <a:pt x="59791" y="139077"/>
                  </a:lnTo>
                  <a:lnTo>
                    <a:pt x="59791" y="114947"/>
                  </a:lnTo>
                  <a:lnTo>
                    <a:pt x="136080" y="114947"/>
                  </a:lnTo>
                  <a:lnTo>
                    <a:pt x="136080" y="71767"/>
                  </a:lnTo>
                  <a:lnTo>
                    <a:pt x="59791" y="71767"/>
                  </a:lnTo>
                  <a:lnTo>
                    <a:pt x="59791" y="50177"/>
                  </a:lnTo>
                  <a:lnTo>
                    <a:pt x="146646" y="50177"/>
                  </a:lnTo>
                  <a:lnTo>
                    <a:pt x="146646" y="4457"/>
                  </a:lnTo>
                  <a:lnTo>
                    <a:pt x="0" y="4457"/>
                  </a:lnTo>
                  <a:lnTo>
                    <a:pt x="0" y="50177"/>
                  </a:lnTo>
                  <a:lnTo>
                    <a:pt x="0" y="71767"/>
                  </a:lnTo>
                  <a:lnTo>
                    <a:pt x="0" y="114947"/>
                  </a:lnTo>
                  <a:lnTo>
                    <a:pt x="0" y="139077"/>
                  </a:lnTo>
                  <a:lnTo>
                    <a:pt x="0" y="184797"/>
                  </a:lnTo>
                  <a:lnTo>
                    <a:pt x="149999" y="184797"/>
                  </a:lnTo>
                  <a:lnTo>
                    <a:pt x="149999" y="139077"/>
                  </a:lnTo>
                  <a:close/>
                </a:path>
                <a:path w="2211069" h="189230">
                  <a:moveTo>
                    <a:pt x="357771" y="184531"/>
                  </a:moveTo>
                  <a:lnTo>
                    <a:pt x="326898" y="139179"/>
                  </a:lnTo>
                  <a:lnTo>
                    <a:pt x="319887" y="128866"/>
                  </a:lnTo>
                  <a:lnTo>
                    <a:pt x="334327" y="118986"/>
                  </a:lnTo>
                  <a:lnTo>
                    <a:pt x="345008" y="106121"/>
                  </a:lnTo>
                  <a:lnTo>
                    <a:pt x="350431" y="93294"/>
                  </a:lnTo>
                  <a:lnTo>
                    <a:pt x="351624" y="90449"/>
                  </a:lnTo>
                  <a:lnTo>
                    <a:pt x="353898" y="72161"/>
                  </a:lnTo>
                  <a:lnTo>
                    <a:pt x="349580" y="51028"/>
                  </a:lnTo>
                  <a:lnTo>
                    <a:pt x="348119" y="43916"/>
                  </a:lnTo>
                  <a:lnTo>
                    <a:pt x="331635" y="22491"/>
                  </a:lnTo>
                  <a:lnTo>
                    <a:pt x="305739" y="8890"/>
                  </a:lnTo>
                  <a:lnTo>
                    <a:pt x="292569" y="7048"/>
                  </a:lnTo>
                  <a:lnTo>
                    <a:pt x="292569" y="72161"/>
                  </a:lnTo>
                  <a:lnTo>
                    <a:pt x="291058" y="81013"/>
                  </a:lnTo>
                  <a:lnTo>
                    <a:pt x="286473" y="87655"/>
                  </a:lnTo>
                  <a:lnTo>
                    <a:pt x="278752" y="91846"/>
                  </a:lnTo>
                  <a:lnTo>
                    <a:pt x="267817" y="93294"/>
                  </a:lnTo>
                  <a:lnTo>
                    <a:pt x="245656" y="93294"/>
                  </a:lnTo>
                  <a:lnTo>
                    <a:pt x="245656" y="51028"/>
                  </a:lnTo>
                  <a:lnTo>
                    <a:pt x="267817" y="51028"/>
                  </a:lnTo>
                  <a:lnTo>
                    <a:pt x="278752" y="52489"/>
                  </a:lnTo>
                  <a:lnTo>
                    <a:pt x="286473" y="56667"/>
                  </a:lnTo>
                  <a:lnTo>
                    <a:pt x="291058" y="63322"/>
                  </a:lnTo>
                  <a:lnTo>
                    <a:pt x="292569" y="72161"/>
                  </a:lnTo>
                  <a:lnTo>
                    <a:pt x="292569" y="7048"/>
                  </a:lnTo>
                  <a:lnTo>
                    <a:pt x="271691" y="4127"/>
                  </a:lnTo>
                  <a:lnTo>
                    <a:pt x="184835" y="4127"/>
                  </a:lnTo>
                  <a:lnTo>
                    <a:pt x="184835" y="184531"/>
                  </a:lnTo>
                  <a:lnTo>
                    <a:pt x="245656" y="184531"/>
                  </a:lnTo>
                  <a:lnTo>
                    <a:pt x="245656" y="139179"/>
                  </a:lnTo>
                  <a:lnTo>
                    <a:pt x="262153" y="139179"/>
                  </a:lnTo>
                  <a:lnTo>
                    <a:pt x="292823" y="184531"/>
                  </a:lnTo>
                  <a:lnTo>
                    <a:pt x="357771" y="184531"/>
                  </a:lnTo>
                  <a:close/>
                </a:path>
                <a:path w="2211069" h="189230">
                  <a:moveTo>
                    <a:pt x="560412" y="34798"/>
                  </a:moveTo>
                  <a:lnTo>
                    <a:pt x="544804" y="19900"/>
                  </a:lnTo>
                  <a:lnTo>
                    <a:pt x="525653" y="8991"/>
                  </a:lnTo>
                  <a:lnTo>
                    <a:pt x="503250" y="2286"/>
                  </a:lnTo>
                  <a:lnTo>
                    <a:pt x="477939" y="0"/>
                  </a:lnTo>
                  <a:lnTo>
                    <a:pt x="436880" y="6946"/>
                  </a:lnTo>
                  <a:lnTo>
                    <a:pt x="404583" y="26390"/>
                  </a:lnTo>
                  <a:lnTo>
                    <a:pt x="383451" y="56210"/>
                  </a:lnTo>
                  <a:lnTo>
                    <a:pt x="375881" y="94335"/>
                  </a:lnTo>
                  <a:lnTo>
                    <a:pt x="383438" y="132448"/>
                  </a:lnTo>
                  <a:lnTo>
                    <a:pt x="404418" y="162280"/>
                  </a:lnTo>
                  <a:lnTo>
                    <a:pt x="436333" y="181711"/>
                  </a:lnTo>
                  <a:lnTo>
                    <a:pt x="476656" y="188658"/>
                  </a:lnTo>
                  <a:lnTo>
                    <a:pt x="497052" y="187172"/>
                  </a:lnTo>
                  <a:lnTo>
                    <a:pt x="537464" y="175615"/>
                  </a:lnTo>
                  <a:lnTo>
                    <a:pt x="555256" y="89433"/>
                  </a:lnTo>
                  <a:lnTo>
                    <a:pt x="502424" y="89433"/>
                  </a:lnTo>
                  <a:lnTo>
                    <a:pt x="502424" y="135051"/>
                  </a:lnTo>
                  <a:lnTo>
                    <a:pt x="494944" y="138137"/>
                  </a:lnTo>
                  <a:lnTo>
                    <a:pt x="487730" y="139433"/>
                  </a:lnTo>
                  <a:lnTo>
                    <a:pt x="480250" y="139433"/>
                  </a:lnTo>
                  <a:lnTo>
                    <a:pt x="462546" y="136194"/>
                  </a:lnTo>
                  <a:lnTo>
                    <a:pt x="448983" y="127025"/>
                  </a:lnTo>
                  <a:lnTo>
                    <a:pt x="440283" y="112788"/>
                  </a:lnTo>
                  <a:lnTo>
                    <a:pt x="437222" y="94335"/>
                  </a:lnTo>
                  <a:lnTo>
                    <a:pt x="440296" y="75539"/>
                  </a:lnTo>
                  <a:lnTo>
                    <a:pt x="449072" y="61341"/>
                  </a:lnTo>
                  <a:lnTo>
                    <a:pt x="462876" y="52362"/>
                  </a:lnTo>
                  <a:lnTo>
                    <a:pt x="481037" y="49225"/>
                  </a:lnTo>
                  <a:lnTo>
                    <a:pt x="492506" y="50482"/>
                  </a:lnTo>
                  <a:lnTo>
                    <a:pt x="502996" y="54216"/>
                  </a:lnTo>
                  <a:lnTo>
                    <a:pt x="512635" y="60426"/>
                  </a:lnTo>
                  <a:lnTo>
                    <a:pt x="521487" y="69075"/>
                  </a:lnTo>
                  <a:lnTo>
                    <a:pt x="560412" y="34798"/>
                  </a:lnTo>
                  <a:close/>
                </a:path>
                <a:path w="2211069" h="189230">
                  <a:moveTo>
                    <a:pt x="763714" y="4127"/>
                  </a:moveTo>
                  <a:lnTo>
                    <a:pt x="704951" y="4127"/>
                  </a:lnTo>
                  <a:lnTo>
                    <a:pt x="667842" y="66497"/>
                  </a:lnTo>
                  <a:lnTo>
                    <a:pt x="630974" y="4127"/>
                  </a:lnTo>
                  <a:lnTo>
                    <a:pt x="566813" y="4127"/>
                  </a:lnTo>
                  <a:lnTo>
                    <a:pt x="634847" y="118300"/>
                  </a:lnTo>
                  <a:lnTo>
                    <a:pt x="634847" y="184531"/>
                  </a:lnTo>
                  <a:lnTo>
                    <a:pt x="695667" y="184531"/>
                  </a:lnTo>
                  <a:lnTo>
                    <a:pt x="695667" y="119075"/>
                  </a:lnTo>
                  <a:lnTo>
                    <a:pt x="763714" y="4127"/>
                  </a:lnTo>
                  <a:close/>
                </a:path>
                <a:path w="2211069" h="189230">
                  <a:moveTo>
                    <a:pt x="1013193" y="127838"/>
                  </a:moveTo>
                  <a:lnTo>
                    <a:pt x="997597" y="91871"/>
                  </a:lnTo>
                  <a:lnTo>
                    <a:pt x="963320" y="75971"/>
                  </a:lnTo>
                  <a:lnTo>
                    <a:pt x="929030" y="68465"/>
                  </a:lnTo>
                  <a:lnTo>
                    <a:pt x="913447" y="57734"/>
                  </a:lnTo>
                  <a:lnTo>
                    <a:pt x="914615" y="53352"/>
                  </a:lnTo>
                  <a:lnTo>
                    <a:pt x="918502" y="49745"/>
                  </a:lnTo>
                  <a:lnTo>
                    <a:pt x="925741" y="47294"/>
                  </a:lnTo>
                  <a:lnTo>
                    <a:pt x="936904" y="46393"/>
                  </a:lnTo>
                  <a:lnTo>
                    <a:pt x="948880" y="47218"/>
                  </a:lnTo>
                  <a:lnTo>
                    <a:pt x="961250" y="49707"/>
                  </a:lnTo>
                  <a:lnTo>
                    <a:pt x="974013" y="53898"/>
                  </a:lnTo>
                  <a:lnTo>
                    <a:pt x="987158" y="59791"/>
                  </a:lnTo>
                  <a:lnTo>
                    <a:pt x="1005459" y="15722"/>
                  </a:lnTo>
                  <a:lnTo>
                    <a:pt x="990295" y="8813"/>
                  </a:lnTo>
                  <a:lnTo>
                    <a:pt x="973467" y="3898"/>
                  </a:lnTo>
                  <a:lnTo>
                    <a:pt x="955624" y="977"/>
                  </a:lnTo>
                  <a:lnTo>
                    <a:pt x="937412" y="0"/>
                  </a:lnTo>
                  <a:lnTo>
                    <a:pt x="900696" y="4800"/>
                  </a:lnTo>
                  <a:lnTo>
                    <a:pt x="874433" y="17856"/>
                  </a:lnTo>
                  <a:lnTo>
                    <a:pt x="858659" y="37185"/>
                  </a:lnTo>
                  <a:lnTo>
                    <a:pt x="853401" y="60820"/>
                  </a:lnTo>
                  <a:lnTo>
                    <a:pt x="868984" y="97205"/>
                  </a:lnTo>
                  <a:lnTo>
                    <a:pt x="903274" y="113372"/>
                  </a:lnTo>
                  <a:lnTo>
                    <a:pt x="937552" y="121170"/>
                  </a:lnTo>
                  <a:lnTo>
                    <a:pt x="953135" y="132473"/>
                  </a:lnTo>
                  <a:lnTo>
                    <a:pt x="951903" y="136613"/>
                  </a:lnTo>
                  <a:lnTo>
                    <a:pt x="947889" y="139687"/>
                  </a:lnTo>
                  <a:lnTo>
                    <a:pt x="940638" y="141605"/>
                  </a:lnTo>
                  <a:lnTo>
                    <a:pt x="929678" y="142265"/>
                  </a:lnTo>
                  <a:lnTo>
                    <a:pt x="914400" y="141109"/>
                  </a:lnTo>
                  <a:lnTo>
                    <a:pt x="898855" y="137795"/>
                  </a:lnTo>
                  <a:lnTo>
                    <a:pt x="883831" y="132588"/>
                  </a:lnTo>
                  <a:lnTo>
                    <a:pt x="870153" y="125780"/>
                  </a:lnTo>
                  <a:lnTo>
                    <a:pt x="850569" y="170103"/>
                  </a:lnTo>
                  <a:lnTo>
                    <a:pt x="866216" y="177673"/>
                  </a:lnTo>
                  <a:lnTo>
                    <a:pt x="885317" y="183540"/>
                  </a:lnTo>
                  <a:lnTo>
                    <a:pt x="906703" y="187312"/>
                  </a:lnTo>
                  <a:lnTo>
                    <a:pt x="929170" y="188658"/>
                  </a:lnTo>
                  <a:lnTo>
                    <a:pt x="965898" y="183794"/>
                  </a:lnTo>
                  <a:lnTo>
                    <a:pt x="992149" y="170611"/>
                  </a:lnTo>
                  <a:lnTo>
                    <a:pt x="1007922" y="151257"/>
                  </a:lnTo>
                  <a:lnTo>
                    <a:pt x="1013193" y="127838"/>
                  </a:lnTo>
                  <a:close/>
                </a:path>
                <a:path w="2211069" h="189230">
                  <a:moveTo>
                    <a:pt x="1192428" y="4305"/>
                  </a:moveTo>
                  <a:lnTo>
                    <a:pt x="1025931" y="4305"/>
                  </a:lnTo>
                  <a:lnTo>
                    <a:pt x="1025931" y="51295"/>
                  </a:lnTo>
                  <a:lnTo>
                    <a:pt x="1078763" y="51295"/>
                  </a:lnTo>
                  <a:lnTo>
                    <a:pt x="1078763" y="184645"/>
                  </a:lnTo>
                  <a:lnTo>
                    <a:pt x="1139596" y="184645"/>
                  </a:lnTo>
                  <a:lnTo>
                    <a:pt x="1139596" y="51295"/>
                  </a:lnTo>
                  <a:lnTo>
                    <a:pt x="1192428" y="51295"/>
                  </a:lnTo>
                  <a:lnTo>
                    <a:pt x="1192428" y="4305"/>
                  </a:lnTo>
                  <a:close/>
                </a:path>
                <a:path w="2211069" h="189230">
                  <a:moveTo>
                    <a:pt x="1410258" y="94335"/>
                  </a:moveTo>
                  <a:lnTo>
                    <a:pt x="1402626" y="56540"/>
                  </a:lnTo>
                  <a:lnTo>
                    <a:pt x="1349159" y="7061"/>
                  </a:lnTo>
                  <a:lnTo>
                    <a:pt x="1348930" y="7023"/>
                  </a:lnTo>
                  <a:lnTo>
                    <a:pt x="1348930" y="94335"/>
                  </a:lnTo>
                  <a:lnTo>
                    <a:pt x="1345755" y="113233"/>
                  </a:lnTo>
                  <a:lnTo>
                    <a:pt x="1337106" y="127419"/>
                  </a:lnTo>
                  <a:lnTo>
                    <a:pt x="1324241" y="136334"/>
                  </a:lnTo>
                  <a:lnTo>
                    <a:pt x="1308455" y="139433"/>
                  </a:lnTo>
                  <a:lnTo>
                    <a:pt x="1292682" y="136334"/>
                  </a:lnTo>
                  <a:lnTo>
                    <a:pt x="1279829" y="127419"/>
                  </a:lnTo>
                  <a:lnTo>
                    <a:pt x="1271168" y="113233"/>
                  </a:lnTo>
                  <a:lnTo>
                    <a:pt x="1268006" y="94335"/>
                  </a:lnTo>
                  <a:lnTo>
                    <a:pt x="1271168" y="75438"/>
                  </a:lnTo>
                  <a:lnTo>
                    <a:pt x="1279829" y="61239"/>
                  </a:lnTo>
                  <a:lnTo>
                    <a:pt x="1292682" y="52324"/>
                  </a:lnTo>
                  <a:lnTo>
                    <a:pt x="1308455" y="49225"/>
                  </a:lnTo>
                  <a:lnTo>
                    <a:pt x="1324241" y="52324"/>
                  </a:lnTo>
                  <a:lnTo>
                    <a:pt x="1337106" y="61239"/>
                  </a:lnTo>
                  <a:lnTo>
                    <a:pt x="1345755" y="75438"/>
                  </a:lnTo>
                  <a:lnTo>
                    <a:pt x="1348930" y="94335"/>
                  </a:lnTo>
                  <a:lnTo>
                    <a:pt x="1348930" y="7023"/>
                  </a:lnTo>
                  <a:lnTo>
                    <a:pt x="1308455" y="0"/>
                  </a:lnTo>
                  <a:lnTo>
                    <a:pt x="1267764" y="7061"/>
                  </a:lnTo>
                  <a:lnTo>
                    <a:pt x="1214297" y="56540"/>
                  </a:lnTo>
                  <a:lnTo>
                    <a:pt x="1206652" y="94335"/>
                  </a:lnTo>
                  <a:lnTo>
                    <a:pt x="1214297" y="132118"/>
                  </a:lnTo>
                  <a:lnTo>
                    <a:pt x="1235519" y="161988"/>
                  </a:lnTo>
                  <a:lnTo>
                    <a:pt x="1267764" y="181610"/>
                  </a:lnTo>
                  <a:lnTo>
                    <a:pt x="1308455" y="188658"/>
                  </a:lnTo>
                  <a:lnTo>
                    <a:pt x="1349159" y="181610"/>
                  </a:lnTo>
                  <a:lnTo>
                    <a:pt x="1381404" y="161988"/>
                  </a:lnTo>
                  <a:lnTo>
                    <a:pt x="1397431" y="139433"/>
                  </a:lnTo>
                  <a:lnTo>
                    <a:pt x="1402626" y="132118"/>
                  </a:lnTo>
                  <a:lnTo>
                    <a:pt x="1410258" y="94335"/>
                  </a:lnTo>
                  <a:close/>
                </a:path>
                <a:path w="2211069" h="189230">
                  <a:moveTo>
                    <a:pt x="1613954" y="184531"/>
                  </a:moveTo>
                  <a:lnTo>
                    <a:pt x="1583093" y="139179"/>
                  </a:lnTo>
                  <a:lnTo>
                    <a:pt x="1576070" y="128866"/>
                  </a:lnTo>
                  <a:lnTo>
                    <a:pt x="1590522" y="118986"/>
                  </a:lnTo>
                  <a:lnTo>
                    <a:pt x="1601203" y="106121"/>
                  </a:lnTo>
                  <a:lnTo>
                    <a:pt x="1606613" y="93294"/>
                  </a:lnTo>
                  <a:lnTo>
                    <a:pt x="1607820" y="90449"/>
                  </a:lnTo>
                  <a:lnTo>
                    <a:pt x="1605775" y="51028"/>
                  </a:lnTo>
                  <a:lnTo>
                    <a:pt x="1561922" y="8890"/>
                  </a:lnTo>
                  <a:lnTo>
                    <a:pt x="1548752" y="7048"/>
                  </a:lnTo>
                  <a:lnTo>
                    <a:pt x="1548752" y="72161"/>
                  </a:lnTo>
                  <a:lnTo>
                    <a:pt x="1547241" y="81013"/>
                  </a:lnTo>
                  <a:lnTo>
                    <a:pt x="1542669" y="87655"/>
                  </a:lnTo>
                  <a:lnTo>
                    <a:pt x="1534947" y="91846"/>
                  </a:lnTo>
                  <a:lnTo>
                    <a:pt x="1524012" y="93294"/>
                  </a:lnTo>
                  <a:lnTo>
                    <a:pt x="1501851" y="93294"/>
                  </a:lnTo>
                  <a:lnTo>
                    <a:pt x="1501851" y="51028"/>
                  </a:lnTo>
                  <a:lnTo>
                    <a:pt x="1524012" y="51028"/>
                  </a:lnTo>
                  <a:lnTo>
                    <a:pt x="1534947" y="52489"/>
                  </a:lnTo>
                  <a:lnTo>
                    <a:pt x="1542669" y="56667"/>
                  </a:lnTo>
                  <a:lnTo>
                    <a:pt x="1547241" y="63322"/>
                  </a:lnTo>
                  <a:lnTo>
                    <a:pt x="1548752" y="72161"/>
                  </a:lnTo>
                  <a:lnTo>
                    <a:pt x="1548752" y="7048"/>
                  </a:lnTo>
                  <a:lnTo>
                    <a:pt x="1527873" y="4127"/>
                  </a:lnTo>
                  <a:lnTo>
                    <a:pt x="1441018" y="4127"/>
                  </a:lnTo>
                  <a:lnTo>
                    <a:pt x="1441018" y="184531"/>
                  </a:lnTo>
                  <a:lnTo>
                    <a:pt x="1501851" y="184531"/>
                  </a:lnTo>
                  <a:lnTo>
                    <a:pt x="1501851" y="139179"/>
                  </a:lnTo>
                  <a:lnTo>
                    <a:pt x="1518348" y="139179"/>
                  </a:lnTo>
                  <a:lnTo>
                    <a:pt x="1549019" y="184531"/>
                  </a:lnTo>
                  <a:lnTo>
                    <a:pt x="1613954" y="184531"/>
                  </a:lnTo>
                  <a:close/>
                </a:path>
                <a:path w="2211069" h="189230">
                  <a:moveTo>
                    <a:pt x="1845995" y="184531"/>
                  </a:moveTo>
                  <a:lnTo>
                    <a:pt x="1832254" y="153085"/>
                  </a:lnTo>
                  <a:lnTo>
                    <a:pt x="1813102" y="109283"/>
                  </a:lnTo>
                  <a:lnTo>
                    <a:pt x="1793265" y="63919"/>
                  </a:lnTo>
                  <a:lnTo>
                    <a:pt x="1767128" y="4127"/>
                  </a:lnTo>
                  <a:lnTo>
                    <a:pt x="1754251" y="4127"/>
                  </a:lnTo>
                  <a:lnTo>
                    <a:pt x="1754251" y="109283"/>
                  </a:lnTo>
                  <a:lnTo>
                    <a:pt x="1719199" y="109283"/>
                  </a:lnTo>
                  <a:lnTo>
                    <a:pt x="1736725" y="63919"/>
                  </a:lnTo>
                  <a:lnTo>
                    <a:pt x="1754251" y="109283"/>
                  </a:lnTo>
                  <a:lnTo>
                    <a:pt x="1754251" y="4127"/>
                  </a:lnTo>
                  <a:lnTo>
                    <a:pt x="1707337" y="4127"/>
                  </a:lnTo>
                  <a:lnTo>
                    <a:pt x="1628470" y="184531"/>
                  </a:lnTo>
                  <a:lnTo>
                    <a:pt x="1690331" y="184531"/>
                  </a:lnTo>
                  <a:lnTo>
                    <a:pt x="1702435" y="153085"/>
                  </a:lnTo>
                  <a:lnTo>
                    <a:pt x="1771002" y="153085"/>
                  </a:lnTo>
                  <a:lnTo>
                    <a:pt x="1783105" y="184531"/>
                  </a:lnTo>
                  <a:lnTo>
                    <a:pt x="1845995" y="184531"/>
                  </a:lnTo>
                  <a:close/>
                </a:path>
                <a:path w="2211069" h="189230">
                  <a:moveTo>
                    <a:pt x="2032152" y="34798"/>
                  </a:moveTo>
                  <a:lnTo>
                    <a:pt x="2016544" y="19900"/>
                  </a:lnTo>
                  <a:lnTo>
                    <a:pt x="1997379" y="8991"/>
                  </a:lnTo>
                  <a:lnTo>
                    <a:pt x="1974989" y="2286"/>
                  </a:lnTo>
                  <a:lnTo>
                    <a:pt x="1949665" y="0"/>
                  </a:lnTo>
                  <a:lnTo>
                    <a:pt x="1908606" y="6946"/>
                  </a:lnTo>
                  <a:lnTo>
                    <a:pt x="1876310" y="26390"/>
                  </a:lnTo>
                  <a:lnTo>
                    <a:pt x="1855190" y="56210"/>
                  </a:lnTo>
                  <a:lnTo>
                    <a:pt x="1847608" y="94335"/>
                  </a:lnTo>
                  <a:lnTo>
                    <a:pt x="1855165" y="132448"/>
                  </a:lnTo>
                  <a:lnTo>
                    <a:pt x="1876158" y="162280"/>
                  </a:lnTo>
                  <a:lnTo>
                    <a:pt x="1908060" y="181711"/>
                  </a:lnTo>
                  <a:lnTo>
                    <a:pt x="1948383" y="188658"/>
                  </a:lnTo>
                  <a:lnTo>
                    <a:pt x="1968792" y="187172"/>
                  </a:lnTo>
                  <a:lnTo>
                    <a:pt x="2009203" y="175615"/>
                  </a:lnTo>
                  <a:lnTo>
                    <a:pt x="2026996" y="89433"/>
                  </a:lnTo>
                  <a:lnTo>
                    <a:pt x="1974151" y="89433"/>
                  </a:lnTo>
                  <a:lnTo>
                    <a:pt x="1974151" y="135051"/>
                  </a:lnTo>
                  <a:lnTo>
                    <a:pt x="1966683" y="138137"/>
                  </a:lnTo>
                  <a:lnTo>
                    <a:pt x="1959470" y="139433"/>
                  </a:lnTo>
                  <a:lnTo>
                    <a:pt x="1951990" y="139433"/>
                  </a:lnTo>
                  <a:lnTo>
                    <a:pt x="1934286" y="136194"/>
                  </a:lnTo>
                  <a:lnTo>
                    <a:pt x="1920709" y="127025"/>
                  </a:lnTo>
                  <a:lnTo>
                    <a:pt x="1912023" y="112788"/>
                  </a:lnTo>
                  <a:lnTo>
                    <a:pt x="1908949" y="94335"/>
                  </a:lnTo>
                  <a:lnTo>
                    <a:pt x="1912035" y="75539"/>
                  </a:lnTo>
                  <a:lnTo>
                    <a:pt x="1920811" y="61341"/>
                  </a:lnTo>
                  <a:lnTo>
                    <a:pt x="1934616" y="52362"/>
                  </a:lnTo>
                  <a:lnTo>
                    <a:pt x="1952764" y="49225"/>
                  </a:lnTo>
                  <a:lnTo>
                    <a:pt x="1964232" y="50482"/>
                  </a:lnTo>
                  <a:lnTo>
                    <a:pt x="1974735" y="54216"/>
                  </a:lnTo>
                  <a:lnTo>
                    <a:pt x="1984375" y="60426"/>
                  </a:lnTo>
                  <a:lnTo>
                    <a:pt x="1993226" y="69075"/>
                  </a:lnTo>
                  <a:lnTo>
                    <a:pt x="2032152" y="34798"/>
                  </a:lnTo>
                  <a:close/>
                </a:path>
                <a:path w="2211069" h="189230">
                  <a:moveTo>
                    <a:pt x="2210701" y="138658"/>
                  </a:moveTo>
                  <a:lnTo>
                    <a:pt x="2123617" y="138658"/>
                  </a:lnTo>
                  <a:lnTo>
                    <a:pt x="2123617" y="114528"/>
                  </a:lnTo>
                  <a:lnTo>
                    <a:pt x="2199906" y="114528"/>
                  </a:lnTo>
                  <a:lnTo>
                    <a:pt x="2199906" y="71348"/>
                  </a:lnTo>
                  <a:lnTo>
                    <a:pt x="2123617" y="71348"/>
                  </a:lnTo>
                  <a:lnTo>
                    <a:pt x="2123617" y="49758"/>
                  </a:lnTo>
                  <a:lnTo>
                    <a:pt x="2210473" y="49758"/>
                  </a:lnTo>
                  <a:lnTo>
                    <a:pt x="2210473" y="4038"/>
                  </a:lnTo>
                  <a:lnTo>
                    <a:pt x="2063826" y="4038"/>
                  </a:lnTo>
                  <a:lnTo>
                    <a:pt x="2063826" y="49758"/>
                  </a:lnTo>
                  <a:lnTo>
                    <a:pt x="2063826" y="71348"/>
                  </a:lnTo>
                  <a:lnTo>
                    <a:pt x="2063826" y="114528"/>
                  </a:lnTo>
                  <a:lnTo>
                    <a:pt x="2063826" y="138658"/>
                  </a:lnTo>
                  <a:lnTo>
                    <a:pt x="2063826" y="184378"/>
                  </a:lnTo>
                  <a:lnTo>
                    <a:pt x="2210701" y="184378"/>
                  </a:lnTo>
                  <a:lnTo>
                    <a:pt x="2210701" y="1386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724077" y="986209"/>
              <a:ext cx="177832" cy="180408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0539235" y="986547"/>
              <a:ext cx="150495" cy="180340"/>
            </a:xfrm>
            <a:custGeom>
              <a:avLst/>
              <a:gdLst/>
              <a:ahLst/>
              <a:cxnLst/>
              <a:rect l="l" t="t" r="r" b="b"/>
              <a:pathLst>
                <a:path w="150495" h="180340">
                  <a:moveTo>
                    <a:pt x="149987" y="134620"/>
                  </a:moveTo>
                  <a:lnTo>
                    <a:pt x="59791" y="134620"/>
                  </a:lnTo>
                  <a:lnTo>
                    <a:pt x="59791" y="110490"/>
                  </a:lnTo>
                  <a:lnTo>
                    <a:pt x="136080" y="110490"/>
                  </a:lnTo>
                  <a:lnTo>
                    <a:pt x="136080" y="67310"/>
                  </a:lnTo>
                  <a:lnTo>
                    <a:pt x="59791" y="67310"/>
                  </a:lnTo>
                  <a:lnTo>
                    <a:pt x="59791" y="45720"/>
                  </a:lnTo>
                  <a:lnTo>
                    <a:pt x="146646" y="45720"/>
                  </a:lnTo>
                  <a:lnTo>
                    <a:pt x="146646" y="0"/>
                  </a:lnTo>
                  <a:lnTo>
                    <a:pt x="0" y="0"/>
                  </a:lnTo>
                  <a:lnTo>
                    <a:pt x="0" y="45720"/>
                  </a:lnTo>
                  <a:lnTo>
                    <a:pt x="0" y="67310"/>
                  </a:lnTo>
                  <a:lnTo>
                    <a:pt x="0" y="110490"/>
                  </a:lnTo>
                  <a:lnTo>
                    <a:pt x="0" y="134620"/>
                  </a:lnTo>
                  <a:lnTo>
                    <a:pt x="0" y="180340"/>
                  </a:lnTo>
                  <a:lnTo>
                    <a:pt x="149987" y="180340"/>
                  </a:lnTo>
                  <a:lnTo>
                    <a:pt x="149987" y="1346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278703" y="984921"/>
              <a:ext cx="156441" cy="184530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5742729" y="19072576"/>
              <a:ext cx="2745740" cy="457200"/>
            </a:xfrm>
            <a:custGeom>
              <a:avLst/>
              <a:gdLst/>
              <a:ahLst/>
              <a:cxnLst/>
              <a:rect l="l" t="t" r="r" b="b"/>
              <a:pathLst>
                <a:path w="2745740" h="457200">
                  <a:moveTo>
                    <a:pt x="133286" y="5571"/>
                  </a:moveTo>
                  <a:lnTo>
                    <a:pt x="0" y="5571"/>
                  </a:lnTo>
                  <a:lnTo>
                    <a:pt x="0" y="451544"/>
                  </a:lnTo>
                  <a:lnTo>
                    <a:pt x="134300" y="451544"/>
                  </a:lnTo>
                  <a:lnTo>
                    <a:pt x="134300" y="407958"/>
                  </a:lnTo>
                  <a:lnTo>
                    <a:pt x="52449" y="407958"/>
                  </a:lnTo>
                  <a:lnTo>
                    <a:pt x="52449" y="245283"/>
                  </a:lnTo>
                  <a:lnTo>
                    <a:pt x="128979" y="245283"/>
                  </a:lnTo>
                  <a:lnTo>
                    <a:pt x="128979" y="201697"/>
                  </a:lnTo>
                  <a:lnTo>
                    <a:pt x="52449" y="201697"/>
                  </a:lnTo>
                  <a:lnTo>
                    <a:pt x="52449" y="49156"/>
                  </a:lnTo>
                  <a:lnTo>
                    <a:pt x="133286" y="49156"/>
                  </a:lnTo>
                  <a:lnTo>
                    <a:pt x="133286" y="5571"/>
                  </a:lnTo>
                  <a:close/>
                </a:path>
                <a:path w="2745740" h="457200">
                  <a:moveTo>
                    <a:pt x="368936" y="5571"/>
                  </a:moveTo>
                  <a:lnTo>
                    <a:pt x="305839" y="5571"/>
                  </a:lnTo>
                  <a:lnTo>
                    <a:pt x="238185" y="451544"/>
                  </a:lnTo>
                  <a:lnTo>
                    <a:pt x="288105" y="451544"/>
                  </a:lnTo>
                  <a:lnTo>
                    <a:pt x="299761" y="366407"/>
                  </a:lnTo>
                  <a:lnTo>
                    <a:pt x="428597" y="366407"/>
                  </a:lnTo>
                  <a:lnTo>
                    <a:pt x="421558" y="323835"/>
                  </a:lnTo>
                  <a:lnTo>
                    <a:pt x="305588" y="323835"/>
                  </a:lnTo>
                  <a:lnTo>
                    <a:pt x="338025" y="88179"/>
                  </a:lnTo>
                  <a:lnTo>
                    <a:pt x="382594" y="88179"/>
                  </a:lnTo>
                  <a:lnTo>
                    <a:pt x="368936" y="5571"/>
                  </a:lnTo>
                  <a:close/>
                </a:path>
                <a:path w="2745740" h="457200">
                  <a:moveTo>
                    <a:pt x="428597" y="366407"/>
                  </a:moveTo>
                  <a:lnTo>
                    <a:pt x="380591" y="366407"/>
                  </a:lnTo>
                  <a:lnTo>
                    <a:pt x="393261" y="451544"/>
                  </a:lnTo>
                  <a:lnTo>
                    <a:pt x="442674" y="451544"/>
                  </a:lnTo>
                  <a:lnTo>
                    <a:pt x="428597" y="366407"/>
                  </a:lnTo>
                  <a:close/>
                </a:path>
                <a:path w="2745740" h="457200">
                  <a:moveTo>
                    <a:pt x="382594" y="88179"/>
                  </a:moveTo>
                  <a:lnTo>
                    <a:pt x="338783" y="88179"/>
                  </a:lnTo>
                  <a:lnTo>
                    <a:pt x="374006" y="323835"/>
                  </a:lnTo>
                  <a:lnTo>
                    <a:pt x="421558" y="323835"/>
                  </a:lnTo>
                  <a:lnTo>
                    <a:pt x="382594" y="88179"/>
                  </a:lnTo>
                  <a:close/>
                </a:path>
                <a:path w="2745740" h="457200">
                  <a:moveTo>
                    <a:pt x="628129" y="250"/>
                  </a:moveTo>
                  <a:lnTo>
                    <a:pt x="588093" y="9627"/>
                  </a:lnTo>
                  <a:lnTo>
                    <a:pt x="553123" y="52072"/>
                  </a:lnTo>
                  <a:lnTo>
                    <a:pt x="541465" y="131765"/>
                  </a:lnTo>
                  <a:lnTo>
                    <a:pt x="541465" y="318765"/>
                  </a:lnTo>
                  <a:lnTo>
                    <a:pt x="546534" y="380564"/>
                  </a:lnTo>
                  <a:lnTo>
                    <a:pt x="561740" y="423037"/>
                  </a:lnTo>
                  <a:lnTo>
                    <a:pt x="604474" y="453800"/>
                  </a:lnTo>
                  <a:lnTo>
                    <a:pt x="624198" y="455851"/>
                  </a:lnTo>
                  <a:lnTo>
                    <a:pt x="643592" y="453428"/>
                  </a:lnTo>
                  <a:lnTo>
                    <a:pt x="659579" y="446160"/>
                  </a:lnTo>
                  <a:lnTo>
                    <a:pt x="672162" y="434045"/>
                  </a:lnTo>
                  <a:lnTo>
                    <a:pt x="681342" y="417085"/>
                  </a:lnTo>
                  <a:lnTo>
                    <a:pt x="716052" y="417085"/>
                  </a:lnTo>
                  <a:lnTo>
                    <a:pt x="716052" y="412271"/>
                  </a:lnTo>
                  <a:lnTo>
                    <a:pt x="630283" y="412271"/>
                  </a:lnTo>
                  <a:lnTo>
                    <a:pt x="620343" y="410964"/>
                  </a:lnTo>
                  <a:lnTo>
                    <a:pt x="598052" y="378875"/>
                  </a:lnTo>
                  <a:lnTo>
                    <a:pt x="593953" y="318765"/>
                  </a:lnTo>
                  <a:lnTo>
                    <a:pt x="593920" y="129480"/>
                  </a:lnTo>
                  <a:lnTo>
                    <a:pt x="594314" y="113147"/>
                  </a:lnTo>
                  <a:lnTo>
                    <a:pt x="594409" y="109211"/>
                  </a:lnTo>
                  <a:lnTo>
                    <a:pt x="594443" y="107816"/>
                  </a:lnTo>
                  <a:lnTo>
                    <a:pt x="602283" y="64104"/>
                  </a:lnTo>
                  <a:lnTo>
                    <a:pt x="631040" y="45607"/>
                  </a:lnTo>
                  <a:lnTo>
                    <a:pt x="705465" y="45607"/>
                  </a:lnTo>
                  <a:lnTo>
                    <a:pt x="702183" y="37753"/>
                  </a:lnTo>
                  <a:lnTo>
                    <a:pt x="663287" y="4592"/>
                  </a:lnTo>
                  <a:lnTo>
                    <a:pt x="647117" y="1336"/>
                  </a:lnTo>
                  <a:lnTo>
                    <a:pt x="628129" y="250"/>
                  </a:lnTo>
                  <a:close/>
                </a:path>
                <a:path w="2745740" h="457200">
                  <a:moveTo>
                    <a:pt x="716052" y="417085"/>
                  </a:moveTo>
                  <a:lnTo>
                    <a:pt x="681342" y="417085"/>
                  </a:lnTo>
                  <a:lnTo>
                    <a:pt x="688435" y="451544"/>
                  </a:lnTo>
                  <a:lnTo>
                    <a:pt x="716052" y="451544"/>
                  </a:lnTo>
                  <a:lnTo>
                    <a:pt x="716052" y="417085"/>
                  </a:lnTo>
                  <a:close/>
                </a:path>
                <a:path w="2745740" h="457200">
                  <a:moveTo>
                    <a:pt x="716052" y="217409"/>
                  </a:moveTo>
                  <a:lnTo>
                    <a:pt x="631672" y="217409"/>
                  </a:lnTo>
                  <a:lnTo>
                    <a:pt x="631672" y="257952"/>
                  </a:lnTo>
                  <a:lnTo>
                    <a:pt x="667909" y="257952"/>
                  </a:lnTo>
                  <a:lnTo>
                    <a:pt x="667853" y="318765"/>
                  </a:lnTo>
                  <a:lnTo>
                    <a:pt x="665914" y="361274"/>
                  </a:lnTo>
                  <a:lnTo>
                    <a:pt x="655082" y="400154"/>
                  </a:lnTo>
                  <a:lnTo>
                    <a:pt x="640179" y="410964"/>
                  </a:lnTo>
                  <a:lnTo>
                    <a:pt x="639968" y="410964"/>
                  </a:lnTo>
                  <a:lnTo>
                    <a:pt x="630283" y="412271"/>
                  </a:lnTo>
                  <a:lnTo>
                    <a:pt x="716052" y="412271"/>
                  </a:lnTo>
                  <a:lnTo>
                    <a:pt x="716052" y="217409"/>
                  </a:lnTo>
                  <a:close/>
                </a:path>
                <a:path w="2745740" h="457200">
                  <a:moveTo>
                    <a:pt x="705465" y="45607"/>
                  </a:moveTo>
                  <a:lnTo>
                    <a:pt x="631040" y="45607"/>
                  </a:lnTo>
                  <a:lnTo>
                    <a:pt x="640400" y="46526"/>
                  </a:lnTo>
                  <a:lnTo>
                    <a:pt x="648081" y="49283"/>
                  </a:lnTo>
                  <a:lnTo>
                    <a:pt x="664939" y="93327"/>
                  </a:lnTo>
                  <a:lnTo>
                    <a:pt x="665374" y="167238"/>
                  </a:lnTo>
                  <a:lnTo>
                    <a:pt x="716052" y="167238"/>
                  </a:lnTo>
                  <a:lnTo>
                    <a:pt x="715720" y="113147"/>
                  </a:lnTo>
                  <a:lnTo>
                    <a:pt x="710830" y="64104"/>
                  </a:lnTo>
                  <a:lnTo>
                    <a:pt x="707266" y="49916"/>
                  </a:lnTo>
                  <a:lnTo>
                    <a:pt x="705465" y="45607"/>
                  </a:lnTo>
                  <a:close/>
                </a:path>
                <a:path w="2745740" h="457200">
                  <a:moveTo>
                    <a:pt x="966519" y="5571"/>
                  </a:moveTo>
                  <a:lnTo>
                    <a:pt x="833233" y="5571"/>
                  </a:lnTo>
                  <a:lnTo>
                    <a:pt x="833233" y="451544"/>
                  </a:lnTo>
                  <a:lnTo>
                    <a:pt x="967533" y="451544"/>
                  </a:lnTo>
                  <a:lnTo>
                    <a:pt x="967533" y="407958"/>
                  </a:lnTo>
                  <a:lnTo>
                    <a:pt x="885689" y="407958"/>
                  </a:lnTo>
                  <a:lnTo>
                    <a:pt x="885689" y="245283"/>
                  </a:lnTo>
                  <a:lnTo>
                    <a:pt x="962212" y="245283"/>
                  </a:lnTo>
                  <a:lnTo>
                    <a:pt x="962212" y="201697"/>
                  </a:lnTo>
                  <a:lnTo>
                    <a:pt x="885689" y="201697"/>
                  </a:lnTo>
                  <a:lnTo>
                    <a:pt x="885689" y="49156"/>
                  </a:lnTo>
                  <a:lnTo>
                    <a:pt x="966519" y="49156"/>
                  </a:lnTo>
                  <a:lnTo>
                    <a:pt x="966519" y="5571"/>
                  </a:lnTo>
                  <a:close/>
                </a:path>
                <a:path w="2745740" h="457200">
                  <a:moveTo>
                    <a:pt x="1161673" y="250"/>
                  </a:moveTo>
                  <a:lnTo>
                    <a:pt x="1121637" y="9627"/>
                  </a:lnTo>
                  <a:lnTo>
                    <a:pt x="1086667" y="52072"/>
                  </a:lnTo>
                  <a:lnTo>
                    <a:pt x="1075009" y="131765"/>
                  </a:lnTo>
                  <a:lnTo>
                    <a:pt x="1075009" y="318765"/>
                  </a:lnTo>
                  <a:lnTo>
                    <a:pt x="1080078" y="380564"/>
                  </a:lnTo>
                  <a:lnTo>
                    <a:pt x="1095284" y="423037"/>
                  </a:lnTo>
                  <a:lnTo>
                    <a:pt x="1138018" y="453800"/>
                  </a:lnTo>
                  <a:lnTo>
                    <a:pt x="1157742" y="455851"/>
                  </a:lnTo>
                  <a:lnTo>
                    <a:pt x="1177136" y="453428"/>
                  </a:lnTo>
                  <a:lnTo>
                    <a:pt x="1193123" y="446160"/>
                  </a:lnTo>
                  <a:lnTo>
                    <a:pt x="1205706" y="434045"/>
                  </a:lnTo>
                  <a:lnTo>
                    <a:pt x="1214886" y="417085"/>
                  </a:lnTo>
                  <a:lnTo>
                    <a:pt x="1249596" y="417085"/>
                  </a:lnTo>
                  <a:lnTo>
                    <a:pt x="1249596" y="412271"/>
                  </a:lnTo>
                  <a:lnTo>
                    <a:pt x="1163827" y="412271"/>
                  </a:lnTo>
                  <a:lnTo>
                    <a:pt x="1153887" y="410964"/>
                  </a:lnTo>
                  <a:lnTo>
                    <a:pt x="1131597" y="378875"/>
                  </a:lnTo>
                  <a:lnTo>
                    <a:pt x="1127497" y="318765"/>
                  </a:lnTo>
                  <a:lnTo>
                    <a:pt x="1127465" y="129480"/>
                  </a:lnTo>
                  <a:lnTo>
                    <a:pt x="1127858" y="113147"/>
                  </a:lnTo>
                  <a:lnTo>
                    <a:pt x="1127953" y="109211"/>
                  </a:lnTo>
                  <a:lnTo>
                    <a:pt x="1135827" y="64104"/>
                  </a:lnTo>
                  <a:lnTo>
                    <a:pt x="1164584" y="45607"/>
                  </a:lnTo>
                  <a:lnTo>
                    <a:pt x="1239009" y="45607"/>
                  </a:lnTo>
                  <a:lnTo>
                    <a:pt x="1235727" y="37753"/>
                  </a:lnTo>
                  <a:lnTo>
                    <a:pt x="1196831" y="4592"/>
                  </a:lnTo>
                  <a:lnTo>
                    <a:pt x="1180661" y="1336"/>
                  </a:lnTo>
                  <a:lnTo>
                    <a:pt x="1161673" y="250"/>
                  </a:lnTo>
                  <a:close/>
                </a:path>
                <a:path w="2745740" h="457200">
                  <a:moveTo>
                    <a:pt x="1249596" y="417085"/>
                  </a:moveTo>
                  <a:lnTo>
                    <a:pt x="1214886" y="417085"/>
                  </a:lnTo>
                  <a:lnTo>
                    <a:pt x="1221979" y="451544"/>
                  </a:lnTo>
                  <a:lnTo>
                    <a:pt x="1249596" y="451544"/>
                  </a:lnTo>
                  <a:lnTo>
                    <a:pt x="1249596" y="417085"/>
                  </a:lnTo>
                  <a:close/>
                </a:path>
                <a:path w="2745740" h="457200">
                  <a:moveTo>
                    <a:pt x="1249596" y="217409"/>
                  </a:moveTo>
                  <a:lnTo>
                    <a:pt x="1165217" y="217409"/>
                  </a:lnTo>
                  <a:lnTo>
                    <a:pt x="1165217" y="257952"/>
                  </a:lnTo>
                  <a:lnTo>
                    <a:pt x="1201453" y="257952"/>
                  </a:lnTo>
                  <a:lnTo>
                    <a:pt x="1201397" y="318765"/>
                  </a:lnTo>
                  <a:lnTo>
                    <a:pt x="1199458" y="361274"/>
                  </a:lnTo>
                  <a:lnTo>
                    <a:pt x="1188626" y="400154"/>
                  </a:lnTo>
                  <a:lnTo>
                    <a:pt x="1173723" y="410964"/>
                  </a:lnTo>
                  <a:lnTo>
                    <a:pt x="1173512" y="410964"/>
                  </a:lnTo>
                  <a:lnTo>
                    <a:pt x="1163827" y="412271"/>
                  </a:lnTo>
                  <a:lnTo>
                    <a:pt x="1249596" y="412271"/>
                  </a:lnTo>
                  <a:lnTo>
                    <a:pt x="1249596" y="217409"/>
                  </a:lnTo>
                  <a:close/>
                </a:path>
                <a:path w="2745740" h="457200">
                  <a:moveTo>
                    <a:pt x="1239009" y="45607"/>
                  </a:moveTo>
                  <a:lnTo>
                    <a:pt x="1164584" y="45607"/>
                  </a:lnTo>
                  <a:lnTo>
                    <a:pt x="1173944" y="46526"/>
                  </a:lnTo>
                  <a:lnTo>
                    <a:pt x="1181625" y="49283"/>
                  </a:lnTo>
                  <a:lnTo>
                    <a:pt x="1198483" y="93327"/>
                  </a:lnTo>
                  <a:lnTo>
                    <a:pt x="1198918" y="167238"/>
                  </a:lnTo>
                  <a:lnTo>
                    <a:pt x="1249596" y="167238"/>
                  </a:lnTo>
                  <a:lnTo>
                    <a:pt x="1249264" y="113147"/>
                  </a:lnTo>
                  <a:lnTo>
                    <a:pt x="1244374" y="64104"/>
                  </a:lnTo>
                  <a:lnTo>
                    <a:pt x="1240891" y="50232"/>
                  </a:lnTo>
                  <a:lnTo>
                    <a:pt x="1240810" y="49916"/>
                  </a:lnTo>
                  <a:lnTo>
                    <a:pt x="1239009" y="45607"/>
                  </a:lnTo>
                  <a:close/>
                </a:path>
                <a:path w="2745740" h="457200">
                  <a:moveTo>
                    <a:pt x="1500063" y="5571"/>
                  </a:moveTo>
                  <a:lnTo>
                    <a:pt x="1366777" y="5571"/>
                  </a:lnTo>
                  <a:lnTo>
                    <a:pt x="1366777" y="451544"/>
                  </a:lnTo>
                  <a:lnTo>
                    <a:pt x="1501077" y="451544"/>
                  </a:lnTo>
                  <a:lnTo>
                    <a:pt x="1501077" y="407958"/>
                  </a:lnTo>
                  <a:lnTo>
                    <a:pt x="1419233" y="407958"/>
                  </a:lnTo>
                  <a:lnTo>
                    <a:pt x="1419233" y="245283"/>
                  </a:lnTo>
                  <a:lnTo>
                    <a:pt x="1495757" y="245283"/>
                  </a:lnTo>
                  <a:lnTo>
                    <a:pt x="1495757" y="201697"/>
                  </a:lnTo>
                  <a:lnTo>
                    <a:pt x="1419233" y="201697"/>
                  </a:lnTo>
                  <a:lnTo>
                    <a:pt x="1419233" y="49156"/>
                  </a:lnTo>
                  <a:lnTo>
                    <a:pt x="1500063" y="49156"/>
                  </a:lnTo>
                  <a:lnTo>
                    <a:pt x="1500063" y="5571"/>
                  </a:lnTo>
                  <a:close/>
                </a:path>
                <a:path w="2745740" h="457200">
                  <a:moveTo>
                    <a:pt x="1701570" y="49156"/>
                  </a:moveTo>
                  <a:lnTo>
                    <a:pt x="1649371" y="49156"/>
                  </a:lnTo>
                  <a:lnTo>
                    <a:pt x="1649371" y="451544"/>
                  </a:lnTo>
                  <a:lnTo>
                    <a:pt x="1701570" y="451544"/>
                  </a:lnTo>
                  <a:lnTo>
                    <a:pt x="1701570" y="49156"/>
                  </a:lnTo>
                  <a:close/>
                </a:path>
                <a:path w="2745740" h="457200">
                  <a:moveTo>
                    <a:pt x="1747434" y="5571"/>
                  </a:moveTo>
                  <a:lnTo>
                    <a:pt x="1600214" y="5571"/>
                  </a:lnTo>
                  <a:lnTo>
                    <a:pt x="1600214" y="49156"/>
                  </a:lnTo>
                  <a:lnTo>
                    <a:pt x="1747434" y="49156"/>
                  </a:lnTo>
                  <a:lnTo>
                    <a:pt x="1747434" y="5571"/>
                  </a:lnTo>
                  <a:close/>
                </a:path>
                <a:path w="2745740" h="457200">
                  <a:moveTo>
                    <a:pt x="1874380" y="401373"/>
                  </a:moveTo>
                  <a:lnTo>
                    <a:pt x="1830037" y="401373"/>
                  </a:lnTo>
                  <a:lnTo>
                    <a:pt x="1830037" y="451544"/>
                  </a:lnTo>
                  <a:lnTo>
                    <a:pt x="1874380" y="451544"/>
                  </a:lnTo>
                  <a:lnTo>
                    <a:pt x="1874380" y="401373"/>
                  </a:lnTo>
                  <a:close/>
                </a:path>
                <a:path w="2745740" h="457200">
                  <a:moveTo>
                    <a:pt x="2080873" y="0"/>
                  </a:moveTo>
                  <a:lnTo>
                    <a:pt x="2030272" y="12541"/>
                  </a:lnTo>
                  <a:lnTo>
                    <a:pt x="1997757" y="62586"/>
                  </a:lnTo>
                  <a:lnTo>
                    <a:pt x="1990916" y="126694"/>
                  </a:lnTo>
                  <a:lnTo>
                    <a:pt x="1990936" y="323835"/>
                  </a:lnTo>
                  <a:lnTo>
                    <a:pt x="1995888" y="383383"/>
                  </a:lnTo>
                  <a:lnTo>
                    <a:pt x="2010915" y="424809"/>
                  </a:lnTo>
                  <a:lnTo>
                    <a:pt x="2056991" y="454626"/>
                  </a:lnTo>
                  <a:lnTo>
                    <a:pt x="2079478" y="456614"/>
                  </a:lnTo>
                  <a:lnTo>
                    <a:pt x="2102035" y="454626"/>
                  </a:lnTo>
                  <a:lnTo>
                    <a:pt x="2120935" y="448664"/>
                  </a:lnTo>
                  <a:lnTo>
                    <a:pt x="2136178" y="438725"/>
                  </a:lnTo>
                  <a:lnTo>
                    <a:pt x="2147764" y="424809"/>
                  </a:lnTo>
                  <a:lnTo>
                    <a:pt x="2153981" y="411507"/>
                  </a:lnTo>
                  <a:lnTo>
                    <a:pt x="2079096" y="411507"/>
                  </a:lnTo>
                  <a:lnTo>
                    <a:pt x="2069229" y="410360"/>
                  </a:lnTo>
                  <a:lnTo>
                    <a:pt x="2045141" y="366625"/>
                  </a:lnTo>
                  <a:lnTo>
                    <a:pt x="2043366" y="323835"/>
                  </a:lnTo>
                  <a:lnTo>
                    <a:pt x="2043366" y="123402"/>
                  </a:lnTo>
                  <a:lnTo>
                    <a:pt x="2047928" y="73942"/>
                  </a:lnTo>
                  <a:lnTo>
                    <a:pt x="2080366" y="45100"/>
                  </a:lnTo>
                  <a:lnTo>
                    <a:pt x="2155312" y="45100"/>
                  </a:lnTo>
                  <a:lnTo>
                    <a:pt x="2146343" y="27650"/>
                  </a:lnTo>
                  <a:lnTo>
                    <a:pt x="2129903" y="12289"/>
                  </a:lnTo>
                  <a:lnTo>
                    <a:pt x="2108080" y="3072"/>
                  </a:lnTo>
                  <a:lnTo>
                    <a:pt x="2080873" y="0"/>
                  </a:lnTo>
                  <a:close/>
                </a:path>
                <a:path w="2745740" h="457200">
                  <a:moveTo>
                    <a:pt x="2155312" y="45100"/>
                  </a:moveTo>
                  <a:lnTo>
                    <a:pt x="2080366" y="45100"/>
                  </a:lnTo>
                  <a:lnTo>
                    <a:pt x="2090081" y="46241"/>
                  </a:lnTo>
                  <a:lnTo>
                    <a:pt x="2089935" y="46241"/>
                  </a:lnTo>
                  <a:lnTo>
                    <a:pt x="2113116" y="87072"/>
                  </a:lnTo>
                  <a:lnTo>
                    <a:pt x="2114826" y="323835"/>
                  </a:lnTo>
                  <a:lnTo>
                    <a:pt x="2114382" y="347060"/>
                  </a:lnTo>
                  <a:lnTo>
                    <a:pt x="2107727" y="392885"/>
                  </a:lnTo>
                  <a:lnTo>
                    <a:pt x="2079096" y="411507"/>
                  </a:lnTo>
                  <a:lnTo>
                    <a:pt x="2153981" y="411507"/>
                  </a:lnTo>
                  <a:lnTo>
                    <a:pt x="2156301" y="406544"/>
                  </a:lnTo>
                  <a:lnTo>
                    <a:pt x="2162398" y="383542"/>
                  </a:lnTo>
                  <a:lnTo>
                    <a:pt x="2166056" y="355802"/>
                  </a:lnTo>
                  <a:lnTo>
                    <a:pt x="2167256" y="323835"/>
                  </a:lnTo>
                  <a:lnTo>
                    <a:pt x="2167187" y="123402"/>
                  </a:lnTo>
                  <a:lnTo>
                    <a:pt x="2166665" y="103969"/>
                  </a:lnTo>
                  <a:lnTo>
                    <a:pt x="2164806" y="83112"/>
                  </a:lnTo>
                  <a:lnTo>
                    <a:pt x="2161719" y="64931"/>
                  </a:lnTo>
                  <a:lnTo>
                    <a:pt x="2157397" y="49156"/>
                  </a:lnTo>
                  <a:lnTo>
                    <a:pt x="2155312" y="45100"/>
                  </a:lnTo>
                  <a:close/>
                </a:path>
                <a:path w="2745740" h="457200">
                  <a:moveTo>
                    <a:pt x="2377157" y="5571"/>
                  </a:moveTo>
                  <a:lnTo>
                    <a:pt x="2283657" y="5571"/>
                  </a:lnTo>
                  <a:lnTo>
                    <a:pt x="2283657" y="451544"/>
                  </a:lnTo>
                  <a:lnTo>
                    <a:pt x="2336106" y="451544"/>
                  </a:lnTo>
                  <a:lnTo>
                    <a:pt x="2336106" y="236163"/>
                  </a:lnTo>
                  <a:lnTo>
                    <a:pt x="2442529" y="236163"/>
                  </a:lnTo>
                  <a:lnTo>
                    <a:pt x="2416179" y="216395"/>
                  </a:lnTo>
                  <a:lnTo>
                    <a:pt x="2426719" y="211944"/>
                  </a:lnTo>
                  <a:lnTo>
                    <a:pt x="2435532" y="205437"/>
                  </a:lnTo>
                  <a:lnTo>
                    <a:pt x="2441976" y="197647"/>
                  </a:lnTo>
                  <a:lnTo>
                    <a:pt x="2336106" y="197647"/>
                  </a:lnTo>
                  <a:lnTo>
                    <a:pt x="2336106" y="47128"/>
                  </a:lnTo>
                  <a:lnTo>
                    <a:pt x="2449234" y="47128"/>
                  </a:lnTo>
                  <a:lnTo>
                    <a:pt x="2448425" y="44281"/>
                  </a:lnTo>
                  <a:lnTo>
                    <a:pt x="2411366" y="9690"/>
                  </a:lnTo>
                  <a:lnTo>
                    <a:pt x="2395654" y="6601"/>
                  </a:lnTo>
                  <a:lnTo>
                    <a:pt x="2377157" y="5571"/>
                  </a:lnTo>
                  <a:close/>
                </a:path>
                <a:path w="2745740" h="457200">
                  <a:moveTo>
                    <a:pt x="2442529" y="236163"/>
                  </a:moveTo>
                  <a:lnTo>
                    <a:pt x="2336106" y="236163"/>
                  </a:lnTo>
                  <a:lnTo>
                    <a:pt x="2376173" y="238417"/>
                  </a:lnTo>
                  <a:lnTo>
                    <a:pt x="2383870" y="239867"/>
                  </a:lnTo>
                  <a:lnTo>
                    <a:pt x="2404445" y="279848"/>
                  </a:lnTo>
                  <a:lnTo>
                    <a:pt x="2404975" y="299256"/>
                  </a:lnTo>
                  <a:lnTo>
                    <a:pt x="2405031" y="301282"/>
                  </a:lnTo>
                  <a:lnTo>
                    <a:pt x="2405112" y="321302"/>
                  </a:lnTo>
                  <a:lnTo>
                    <a:pt x="2405216" y="347275"/>
                  </a:lnTo>
                  <a:lnTo>
                    <a:pt x="2405284" y="363981"/>
                  </a:lnTo>
                  <a:lnTo>
                    <a:pt x="2405974" y="405721"/>
                  </a:lnTo>
                  <a:lnTo>
                    <a:pt x="2406043" y="409925"/>
                  </a:lnTo>
                  <a:lnTo>
                    <a:pt x="2407311" y="439113"/>
                  </a:lnTo>
                  <a:lnTo>
                    <a:pt x="2409087" y="451544"/>
                  </a:lnTo>
                  <a:lnTo>
                    <a:pt x="2461286" y="451544"/>
                  </a:lnTo>
                  <a:lnTo>
                    <a:pt x="2459510" y="442906"/>
                  </a:lnTo>
                  <a:lnTo>
                    <a:pt x="2458242" y="427632"/>
                  </a:lnTo>
                  <a:lnTo>
                    <a:pt x="2457483" y="405721"/>
                  </a:lnTo>
                  <a:lnTo>
                    <a:pt x="2457230" y="377173"/>
                  </a:lnTo>
                  <a:lnTo>
                    <a:pt x="2457132" y="363981"/>
                  </a:lnTo>
                  <a:lnTo>
                    <a:pt x="2457008" y="347275"/>
                  </a:lnTo>
                  <a:lnTo>
                    <a:pt x="2456343" y="321302"/>
                  </a:lnTo>
                  <a:lnTo>
                    <a:pt x="2453681" y="281138"/>
                  </a:lnTo>
                  <a:lnTo>
                    <a:pt x="2445509" y="242511"/>
                  </a:lnTo>
                  <a:lnTo>
                    <a:pt x="2442529" y="236163"/>
                  </a:lnTo>
                  <a:close/>
                </a:path>
                <a:path w="2745740" h="457200">
                  <a:moveTo>
                    <a:pt x="2449234" y="47128"/>
                  </a:moveTo>
                  <a:lnTo>
                    <a:pt x="2369050" y="47128"/>
                  </a:lnTo>
                  <a:lnTo>
                    <a:pt x="2377277" y="47636"/>
                  </a:lnTo>
                  <a:lnTo>
                    <a:pt x="2384473" y="49158"/>
                  </a:lnTo>
                  <a:lnTo>
                    <a:pt x="2404453" y="91774"/>
                  </a:lnTo>
                  <a:lnTo>
                    <a:pt x="2404975" y="112561"/>
                  </a:lnTo>
                  <a:lnTo>
                    <a:pt x="2404906" y="128597"/>
                  </a:lnTo>
                  <a:lnTo>
                    <a:pt x="2401989" y="169517"/>
                  </a:lnTo>
                  <a:lnTo>
                    <a:pt x="2379692" y="197647"/>
                  </a:lnTo>
                  <a:lnTo>
                    <a:pt x="2441976" y="197647"/>
                  </a:lnTo>
                  <a:lnTo>
                    <a:pt x="2454727" y="160175"/>
                  </a:lnTo>
                  <a:lnTo>
                    <a:pt x="2456979" y="128597"/>
                  </a:lnTo>
                  <a:lnTo>
                    <a:pt x="2456884" y="112561"/>
                  </a:lnTo>
                  <a:lnTo>
                    <a:pt x="2456599" y="98791"/>
                  </a:lnTo>
                  <a:lnTo>
                    <a:pt x="2456124" y="87286"/>
                  </a:lnTo>
                  <a:lnTo>
                    <a:pt x="2455458" y="78044"/>
                  </a:lnTo>
                  <a:lnTo>
                    <a:pt x="2452812" y="59721"/>
                  </a:lnTo>
                  <a:lnTo>
                    <a:pt x="2449234" y="47128"/>
                  </a:lnTo>
                  <a:close/>
                </a:path>
                <a:path w="2745740" h="457200">
                  <a:moveTo>
                    <a:pt x="2657383" y="250"/>
                  </a:moveTo>
                  <a:lnTo>
                    <a:pt x="2617346" y="9627"/>
                  </a:lnTo>
                  <a:lnTo>
                    <a:pt x="2582376" y="52072"/>
                  </a:lnTo>
                  <a:lnTo>
                    <a:pt x="2570718" y="131765"/>
                  </a:lnTo>
                  <a:lnTo>
                    <a:pt x="2570718" y="318765"/>
                  </a:lnTo>
                  <a:lnTo>
                    <a:pt x="2575787" y="380564"/>
                  </a:lnTo>
                  <a:lnTo>
                    <a:pt x="2590993" y="423037"/>
                  </a:lnTo>
                  <a:lnTo>
                    <a:pt x="2633727" y="453800"/>
                  </a:lnTo>
                  <a:lnTo>
                    <a:pt x="2653452" y="455851"/>
                  </a:lnTo>
                  <a:lnTo>
                    <a:pt x="2672846" y="453428"/>
                  </a:lnTo>
                  <a:lnTo>
                    <a:pt x="2688833" y="446160"/>
                  </a:lnTo>
                  <a:lnTo>
                    <a:pt x="2701415" y="434045"/>
                  </a:lnTo>
                  <a:lnTo>
                    <a:pt x="2710596" y="417085"/>
                  </a:lnTo>
                  <a:lnTo>
                    <a:pt x="2745306" y="417085"/>
                  </a:lnTo>
                  <a:lnTo>
                    <a:pt x="2745306" y="412271"/>
                  </a:lnTo>
                  <a:lnTo>
                    <a:pt x="2659536" y="412271"/>
                  </a:lnTo>
                  <a:lnTo>
                    <a:pt x="2649597" y="410964"/>
                  </a:lnTo>
                  <a:lnTo>
                    <a:pt x="2627306" y="378875"/>
                  </a:lnTo>
                  <a:lnTo>
                    <a:pt x="2623207" y="318765"/>
                  </a:lnTo>
                  <a:lnTo>
                    <a:pt x="2623174" y="129480"/>
                  </a:lnTo>
                  <a:lnTo>
                    <a:pt x="2623568" y="113147"/>
                  </a:lnTo>
                  <a:lnTo>
                    <a:pt x="2623663" y="109211"/>
                  </a:lnTo>
                  <a:lnTo>
                    <a:pt x="2623696" y="107816"/>
                  </a:lnTo>
                  <a:lnTo>
                    <a:pt x="2631537" y="64104"/>
                  </a:lnTo>
                  <a:lnTo>
                    <a:pt x="2660294" y="45607"/>
                  </a:lnTo>
                  <a:lnTo>
                    <a:pt x="2734719" y="45607"/>
                  </a:lnTo>
                  <a:lnTo>
                    <a:pt x="2731436" y="37753"/>
                  </a:lnTo>
                  <a:lnTo>
                    <a:pt x="2692540" y="4592"/>
                  </a:lnTo>
                  <a:lnTo>
                    <a:pt x="2676370" y="1336"/>
                  </a:lnTo>
                  <a:lnTo>
                    <a:pt x="2657383" y="250"/>
                  </a:lnTo>
                  <a:close/>
                </a:path>
                <a:path w="2745740" h="457200">
                  <a:moveTo>
                    <a:pt x="2745306" y="417085"/>
                  </a:moveTo>
                  <a:lnTo>
                    <a:pt x="2710596" y="417085"/>
                  </a:lnTo>
                  <a:lnTo>
                    <a:pt x="2717688" y="451544"/>
                  </a:lnTo>
                  <a:lnTo>
                    <a:pt x="2745306" y="451544"/>
                  </a:lnTo>
                  <a:lnTo>
                    <a:pt x="2745306" y="417085"/>
                  </a:lnTo>
                  <a:close/>
                </a:path>
                <a:path w="2745740" h="457200">
                  <a:moveTo>
                    <a:pt x="2745306" y="217409"/>
                  </a:moveTo>
                  <a:lnTo>
                    <a:pt x="2660926" y="217409"/>
                  </a:lnTo>
                  <a:lnTo>
                    <a:pt x="2660926" y="257952"/>
                  </a:lnTo>
                  <a:lnTo>
                    <a:pt x="2697163" y="257952"/>
                  </a:lnTo>
                  <a:lnTo>
                    <a:pt x="2697106" y="318765"/>
                  </a:lnTo>
                  <a:lnTo>
                    <a:pt x="2695167" y="361274"/>
                  </a:lnTo>
                  <a:lnTo>
                    <a:pt x="2684336" y="400154"/>
                  </a:lnTo>
                  <a:lnTo>
                    <a:pt x="2669432" y="410964"/>
                  </a:lnTo>
                  <a:lnTo>
                    <a:pt x="2669222" y="410964"/>
                  </a:lnTo>
                  <a:lnTo>
                    <a:pt x="2659536" y="412271"/>
                  </a:lnTo>
                  <a:lnTo>
                    <a:pt x="2745306" y="412271"/>
                  </a:lnTo>
                  <a:lnTo>
                    <a:pt x="2745306" y="217409"/>
                  </a:lnTo>
                  <a:close/>
                </a:path>
                <a:path w="2745740" h="457200">
                  <a:moveTo>
                    <a:pt x="2734719" y="45607"/>
                  </a:moveTo>
                  <a:lnTo>
                    <a:pt x="2660294" y="45607"/>
                  </a:lnTo>
                  <a:lnTo>
                    <a:pt x="2669654" y="46526"/>
                  </a:lnTo>
                  <a:lnTo>
                    <a:pt x="2677335" y="49283"/>
                  </a:lnTo>
                  <a:lnTo>
                    <a:pt x="2694192" y="93327"/>
                  </a:lnTo>
                  <a:lnTo>
                    <a:pt x="2694628" y="167238"/>
                  </a:lnTo>
                  <a:lnTo>
                    <a:pt x="2745306" y="167238"/>
                  </a:lnTo>
                  <a:lnTo>
                    <a:pt x="2744973" y="113147"/>
                  </a:lnTo>
                  <a:lnTo>
                    <a:pt x="2740083" y="64104"/>
                  </a:lnTo>
                  <a:lnTo>
                    <a:pt x="2736600" y="50232"/>
                  </a:lnTo>
                  <a:lnTo>
                    <a:pt x="2736519" y="49916"/>
                  </a:lnTo>
                  <a:lnTo>
                    <a:pt x="2734719" y="456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5146" y="18824130"/>
            <a:ext cx="13536930" cy="942340"/>
            <a:chOff x="345146" y="18824130"/>
            <a:chExt cx="13536930" cy="942340"/>
          </a:xfrm>
        </p:grpSpPr>
        <p:sp>
          <p:nvSpPr>
            <p:cNvPr id="3" name="object 3"/>
            <p:cNvSpPr/>
            <p:nvPr/>
          </p:nvSpPr>
          <p:spPr>
            <a:xfrm>
              <a:off x="345148" y="18824130"/>
              <a:ext cx="13536930" cy="942340"/>
            </a:xfrm>
            <a:custGeom>
              <a:avLst/>
              <a:gdLst/>
              <a:ahLst/>
              <a:cxnLst/>
              <a:rect l="l" t="t" r="r" b="b"/>
              <a:pathLst>
                <a:path w="13536930" h="942340">
                  <a:moveTo>
                    <a:pt x="13536678" y="0"/>
                  </a:moveTo>
                  <a:lnTo>
                    <a:pt x="0" y="0"/>
                  </a:lnTo>
                  <a:lnTo>
                    <a:pt x="0" y="941800"/>
                  </a:lnTo>
                  <a:lnTo>
                    <a:pt x="13536678" y="941800"/>
                  </a:lnTo>
                  <a:lnTo>
                    <a:pt x="13536678" y="0"/>
                  </a:lnTo>
                  <a:close/>
                </a:path>
              </a:pathLst>
            </a:custGeom>
            <a:solidFill>
              <a:srgbClr val="00B7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5146" y="18871325"/>
              <a:ext cx="13536930" cy="0"/>
            </a:xfrm>
            <a:custGeom>
              <a:avLst/>
              <a:gdLst/>
              <a:ahLst/>
              <a:cxnLst/>
              <a:rect l="l" t="t" r="r" b="b"/>
              <a:pathLst>
                <a:path w="13536930">
                  <a:moveTo>
                    <a:pt x="0" y="0"/>
                  </a:moveTo>
                  <a:lnTo>
                    <a:pt x="13536678" y="0"/>
                  </a:lnTo>
                </a:path>
              </a:pathLst>
            </a:custGeom>
            <a:ln w="6102">
              <a:solidFill>
                <a:srgbClr val="A8DE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5146" y="19713357"/>
              <a:ext cx="13536930" cy="0"/>
            </a:xfrm>
            <a:custGeom>
              <a:avLst/>
              <a:gdLst/>
              <a:ahLst/>
              <a:cxnLst/>
              <a:rect l="l" t="t" r="r" b="b"/>
              <a:pathLst>
                <a:path w="13536930">
                  <a:moveTo>
                    <a:pt x="0" y="0"/>
                  </a:moveTo>
                  <a:lnTo>
                    <a:pt x="13536678" y="0"/>
                  </a:lnTo>
                </a:path>
              </a:pathLst>
            </a:custGeom>
            <a:ln w="6102">
              <a:solidFill>
                <a:srgbClr val="A8DE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290974" y="316753"/>
            <a:ext cx="13691869" cy="19449415"/>
            <a:chOff x="290974" y="316753"/>
            <a:chExt cx="13691869" cy="19449415"/>
          </a:xfrm>
        </p:grpSpPr>
        <p:sp>
          <p:nvSpPr>
            <p:cNvPr id="7" name="object 7"/>
            <p:cNvSpPr/>
            <p:nvPr/>
          </p:nvSpPr>
          <p:spPr>
            <a:xfrm>
              <a:off x="290974" y="316753"/>
              <a:ext cx="13691869" cy="1368425"/>
            </a:xfrm>
            <a:custGeom>
              <a:avLst/>
              <a:gdLst/>
              <a:ahLst/>
              <a:cxnLst/>
              <a:rect l="l" t="t" r="r" b="b"/>
              <a:pathLst>
                <a:path w="13691869" h="1368425">
                  <a:moveTo>
                    <a:pt x="13691634" y="0"/>
                  </a:moveTo>
                  <a:lnTo>
                    <a:pt x="0" y="0"/>
                  </a:lnTo>
                  <a:lnTo>
                    <a:pt x="0" y="1367875"/>
                  </a:lnTo>
                  <a:lnTo>
                    <a:pt x="13691634" y="1367875"/>
                  </a:lnTo>
                  <a:lnTo>
                    <a:pt x="13691634" y="0"/>
                  </a:lnTo>
                  <a:close/>
                </a:path>
              </a:pathLst>
            </a:custGeom>
            <a:solidFill>
              <a:srgbClr val="231F20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8163" y="338130"/>
              <a:ext cx="6799401" cy="121878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38169" y="338142"/>
              <a:ext cx="6781800" cy="1219200"/>
            </a:xfrm>
            <a:custGeom>
              <a:avLst/>
              <a:gdLst/>
              <a:ahLst/>
              <a:cxnLst/>
              <a:rect l="l" t="t" r="r" b="b"/>
              <a:pathLst>
                <a:path w="6781800" h="1219200">
                  <a:moveTo>
                    <a:pt x="0" y="1218770"/>
                  </a:moveTo>
                  <a:lnTo>
                    <a:pt x="6781426" y="1218770"/>
                  </a:lnTo>
                  <a:lnTo>
                    <a:pt x="6781426" y="0"/>
                  </a:lnTo>
                  <a:lnTo>
                    <a:pt x="0" y="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2A6E8F">
                <a:alpha val="38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169" y="338142"/>
              <a:ext cx="6781800" cy="1219200"/>
            </a:xfrm>
            <a:custGeom>
              <a:avLst/>
              <a:gdLst/>
              <a:ahLst/>
              <a:cxnLst/>
              <a:rect l="l" t="t" r="r" b="b"/>
              <a:pathLst>
                <a:path w="6781800" h="1219200">
                  <a:moveTo>
                    <a:pt x="0" y="1218770"/>
                  </a:moveTo>
                  <a:lnTo>
                    <a:pt x="6781426" y="1218770"/>
                  </a:lnTo>
                  <a:lnTo>
                    <a:pt x="6781426" y="0"/>
                  </a:lnTo>
                  <a:lnTo>
                    <a:pt x="0" y="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231F2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8169" y="338142"/>
              <a:ext cx="6781800" cy="1219200"/>
            </a:xfrm>
            <a:custGeom>
              <a:avLst/>
              <a:gdLst/>
              <a:ahLst/>
              <a:cxnLst/>
              <a:rect l="l" t="t" r="r" b="b"/>
              <a:pathLst>
                <a:path w="6781800" h="1219200">
                  <a:moveTo>
                    <a:pt x="0" y="1218770"/>
                  </a:moveTo>
                  <a:lnTo>
                    <a:pt x="6781426" y="1218770"/>
                  </a:lnTo>
                  <a:lnTo>
                    <a:pt x="6781426" y="0"/>
                  </a:lnTo>
                  <a:lnTo>
                    <a:pt x="0" y="0"/>
                  </a:lnTo>
                  <a:lnTo>
                    <a:pt x="0" y="1218770"/>
                  </a:lnTo>
                  <a:close/>
                </a:path>
              </a:pathLst>
            </a:custGeom>
            <a:solidFill>
              <a:srgbClr val="2A6E8F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9583" y="338130"/>
              <a:ext cx="6762242" cy="121878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8169" y="338136"/>
              <a:ext cx="13543658" cy="121877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08681" y="740294"/>
              <a:ext cx="1751964" cy="414020"/>
            </a:xfrm>
            <a:custGeom>
              <a:avLst/>
              <a:gdLst/>
              <a:ahLst/>
              <a:cxnLst/>
              <a:rect l="l" t="t" r="r" b="b"/>
              <a:pathLst>
                <a:path w="1751964" h="414019">
                  <a:moveTo>
                    <a:pt x="1725185" y="8165"/>
                  </a:moveTo>
                  <a:lnTo>
                    <a:pt x="1342649" y="8165"/>
                  </a:lnTo>
                  <a:lnTo>
                    <a:pt x="1342649" y="35568"/>
                  </a:lnTo>
                  <a:lnTo>
                    <a:pt x="1367484" y="38520"/>
                  </a:lnTo>
                  <a:lnTo>
                    <a:pt x="1383465" y="47376"/>
                  </a:lnTo>
                  <a:lnTo>
                    <a:pt x="1392011" y="62137"/>
                  </a:lnTo>
                  <a:lnTo>
                    <a:pt x="1394544" y="82805"/>
                  </a:lnTo>
                  <a:lnTo>
                    <a:pt x="1394544" y="328297"/>
                  </a:lnTo>
                  <a:lnTo>
                    <a:pt x="1391519" y="351879"/>
                  </a:lnTo>
                  <a:lnTo>
                    <a:pt x="1382154" y="367369"/>
                  </a:lnTo>
                  <a:lnTo>
                    <a:pt x="1366010" y="375862"/>
                  </a:lnTo>
                  <a:lnTo>
                    <a:pt x="1342649" y="378450"/>
                  </a:lnTo>
                  <a:lnTo>
                    <a:pt x="1342649" y="405853"/>
                  </a:lnTo>
                  <a:lnTo>
                    <a:pt x="1733930" y="405853"/>
                  </a:lnTo>
                  <a:lnTo>
                    <a:pt x="1738793" y="378450"/>
                  </a:lnTo>
                  <a:lnTo>
                    <a:pt x="1572400" y="378450"/>
                  </a:lnTo>
                  <a:lnTo>
                    <a:pt x="1533834" y="374705"/>
                  </a:lnTo>
                  <a:lnTo>
                    <a:pt x="1510957" y="363798"/>
                  </a:lnTo>
                  <a:lnTo>
                    <a:pt x="1499997" y="346222"/>
                  </a:lnTo>
                  <a:lnTo>
                    <a:pt x="1497182" y="322469"/>
                  </a:lnTo>
                  <a:lnTo>
                    <a:pt x="1497182" y="210507"/>
                  </a:lnTo>
                  <a:lnTo>
                    <a:pt x="1682029" y="210507"/>
                  </a:lnTo>
                  <a:lnTo>
                    <a:pt x="1682029" y="183099"/>
                  </a:lnTo>
                  <a:lnTo>
                    <a:pt x="1497182" y="183099"/>
                  </a:lnTo>
                  <a:lnTo>
                    <a:pt x="1497182" y="35568"/>
                  </a:lnTo>
                  <a:lnTo>
                    <a:pt x="1725185" y="35568"/>
                  </a:lnTo>
                  <a:lnTo>
                    <a:pt x="1725185" y="8165"/>
                  </a:lnTo>
                  <a:close/>
                </a:path>
                <a:path w="1751964" h="414019">
                  <a:moveTo>
                    <a:pt x="1751419" y="307306"/>
                  </a:moveTo>
                  <a:lnTo>
                    <a:pt x="1711186" y="307306"/>
                  </a:lnTo>
                  <a:lnTo>
                    <a:pt x="1675889" y="343514"/>
                  </a:lnTo>
                  <a:lnTo>
                    <a:pt x="1643544" y="365182"/>
                  </a:lnTo>
                  <a:lnTo>
                    <a:pt x="1610324" y="375697"/>
                  </a:lnTo>
                  <a:lnTo>
                    <a:pt x="1572400" y="378450"/>
                  </a:lnTo>
                  <a:lnTo>
                    <a:pt x="1738793" y="378450"/>
                  </a:lnTo>
                  <a:lnTo>
                    <a:pt x="1751419" y="307306"/>
                  </a:lnTo>
                  <a:close/>
                </a:path>
                <a:path w="1751964" h="414019">
                  <a:moveTo>
                    <a:pt x="1682029" y="210507"/>
                  </a:moveTo>
                  <a:lnTo>
                    <a:pt x="1564240" y="210507"/>
                  </a:lnTo>
                  <a:lnTo>
                    <a:pt x="1594341" y="212639"/>
                  </a:lnTo>
                  <a:lnTo>
                    <a:pt x="1616572" y="220566"/>
                  </a:lnTo>
                  <a:lnTo>
                    <a:pt x="1632463" y="236583"/>
                  </a:lnTo>
                  <a:lnTo>
                    <a:pt x="1643543" y="262987"/>
                  </a:lnTo>
                  <a:lnTo>
                    <a:pt x="1682029" y="262987"/>
                  </a:lnTo>
                  <a:lnTo>
                    <a:pt x="1682029" y="210507"/>
                  </a:lnTo>
                  <a:close/>
                </a:path>
                <a:path w="1751964" h="414019">
                  <a:moveTo>
                    <a:pt x="1682029" y="134115"/>
                  </a:moveTo>
                  <a:lnTo>
                    <a:pt x="1643543" y="134115"/>
                  </a:lnTo>
                  <a:lnTo>
                    <a:pt x="1634722" y="156530"/>
                  </a:lnTo>
                  <a:lnTo>
                    <a:pt x="1620218" y="171728"/>
                  </a:lnTo>
                  <a:lnTo>
                    <a:pt x="1598280" y="180365"/>
                  </a:lnTo>
                  <a:lnTo>
                    <a:pt x="1567157" y="183099"/>
                  </a:lnTo>
                  <a:lnTo>
                    <a:pt x="1682029" y="183099"/>
                  </a:lnTo>
                  <a:lnTo>
                    <a:pt x="1682029" y="134115"/>
                  </a:lnTo>
                  <a:close/>
                </a:path>
                <a:path w="1751964" h="414019">
                  <a:moveTo>
                    <a:pt x="1725185" y="35568"/>
                  </a:moveTo>
                  <a:lnTo>
                    <a:pt x="1579397" y="35568"/>
                  </a:lnTo>
                  <a:lnTo>
                    <a:pt x="1611834" y="37919"/>
                  </a:lnTo>
                  <a:lnTo>
                    <a:pt x="1638149" y="46503"/>
                  </a:lnTo>
                  <a:lnTo>
                    <a:pt x="1662058" y="63614"/>
                  </a:lnTo>
                  <a:lnTo>
                    <a:pt x="1687278" y="91549"/>
                  </a:lnTo>
                  <a:lnTo>
                    <a:pt x="1725185" y="91549"/>
                  </a:lnTo>
                  <a:lnTo>
                    <a:pt x="1725185" y="35568"/>
                  </a:lnTo>
                  <a:close/>
                </a:path>
                <a:path w="1751964" h="414019">
                  <a:moveTo>
                    <a:pt x="1119531" y="0"/>
                  </a:moveTo>
                  <a:lnTo>
                    <a:pt x="1065542" y="4579"/>
                  </a:lnTo>
                  <a:lnTo>
                    <a:pt x="1018265" y="17612"/>
                  </a:lnTo>
                  <a:lnTo>
                    <a:pt x="977849" y="38038"/>
                  </a:lnTo>
                  <a:lnTo>
                    <a:pt x="944444" y="64799"/>
                  </a:lnTo>
                  <a:lnTo>
                    <a:pt x="918202" y="96836"/>
                  </a:lnTo>
                  <a:lnTo>
                    <a:pt x="899271" y="133090"/>
                  </a:lnTo>
                  <a:lnTo>
                    <a:pt x="887803" y="172500"/>
                  </a:lnTo>
                  <a:lnTo>
                    <a:pt x="883947" y="214009"/>
                  </a:lnTo>
                  <a:lnTo>
                    <a:pt x="888012" y="258238"/>
                  </a:lnTo>
                  <a:lnTo>
                    <a:pt x="899956" y="297567"/>
                  </a:lnTo>
                  <a:lnTo>
                    <a:pt x="919403" y="331691"/>
                  </a:lnTo>
                  <a:lnTo>
                    <a:pt x="945977" y="360300"/>
                  </a:lnTo>
                  <a:lnTo>
                    <a:pt x="979303" y="383087"/>
                  </a:lnTo>
                  <a:lnTo>
                    <a:pt x="1019005" y="399745"/>
                  </a:lnTo>
                  <a:lnTo>
                    <a:pt x="1064705" y="409965"/>
                  </a:lnTo>
                  <a:lnTo>
                    <a:pt x="1116030" y="413440"/>
                  </a:lnTo>
                  <a:lnTo>
                    <a:pt x="1159145" y="411287"/>
                  </a:lnTo>
                  <a:lnTo>
                    <a:pt x="1205387" y="405500"/>
                  </a:lnTo>
                  <a:lnTo>
                    <a:pt x="1248570" y="397091"/>
                  </a:lnTo>
                  <a:lnTo>
                    <a:pt x="1282505" y="387069"/>
                  </a:lnTo>
                  <a:lnTo>
                    <a:pt x="1282504" y="386031"/>
                  </a:lnTo>
                  <a:lnTo>
                    <a:pt x="1131193" y="386031"/>
                  </a:lnTo>
                  <a:lnTo>
                    <a:pt x="1091856" y="380440"/>
                  </a:lnTo>
                  <a:lnTo>
                    <a:pt x="1032135" y="337413"/>
                  </a:lnTo>
                  <a:lnTo>
                    <a:pt x="1012626" y="301110"/>
                  </a:lnTo>
                  <a:lnTo>
                    <a:pt x="1000599" y="255705"/>
                  </a:lnTo>
                  <a:lnTo>
                    <a:pt x="996493" y="201763"/>
                  </a:lnTo>
                  <a:lnTo>
                    <a:pt x="1001535" y="140412"/>
                  </a:lnTo>
                  <a:lnTo>
                    <a:pt x="1016300" y="92104"/>
                  </a:lnTo>
                  <a:lnTo>
                    <a:pt x="1040701" y="56368"/>
                  </a:lnTo>
                  <a:lnTo>
                    <a:pt x="1074041" y="34737"/>
                  </a:lnTo>
                  <a:lnTo>
                    <a:pt x="1116030" y="27408"/>
                  </a:lnTo>
                  <a:lnTo>
                    <a:pt x="1264842" y="27408"/>
                  </a:lnTo>
                  <a:lnTo>
                    <a:pt x="1250471" y="20662"/>
                  </a:lnTo>
                  <a:lnTo>
                    <a:pt x="1210235" y="9474"/>
                  </a:lnTo>
                  <a:lnTo>
                    <a:pt x="1165319" y="2441"/>
                  </a:lnTo>
                  <a:lnTo>
                    <a:pt x="1119531" y="0"/>
                  </a:lnTo>
                  <a:close/>
                </a:path>
                <a:path w="1751964" h="414019">
                  <a:moveTo>
                    <a:pt x="1327087" y="210507"/>
                  </a:moveTo>
                  <a:lnTo>
                    <a:pt x="1134962" y="210507"/>
                  </a:lnTo>
                  <a:lnTo>
                    <a:pt x="1134962" y="237910"/>
                  </a:lnTo>
                  <a:lnTo>
                    <a:pt x="1155314" y="240847"/>
                  </a:lnTo>
                  <a:lnTo>
                    <a:pt x="1168906" y="249480"/>
                  </a:lnTo>
                  <a:lnTo>
                    <a:pt x="1176695" y="263545"/>
                  </a:lnTo>
                  <a:lnTo>
                    <a:pt x="1179640" y="282778"/>
                  </a:lnTo>
                  <a:lnTo>
                    <a:pt x="1179675" y="375288"/>
                  </a:lnTo>
                  <a:lnTo>
                    <a:pt x="1168484" y="379934"/>
                  </a:lnTo>
                  <a:lnTo>
                    <a:pt x="1156872" y="383297"/>
                  </a:lnTo>
                  <a:lnTo>
                    <a:pt x="1144542" y="385342"/>
                  </a:lnTo>
                  <a:lnTo>
                    <a:pt x="1131193" y="386031"/>
                  </a:lnTo>
                  <a:lnTo>
                    <a:pt x="1282504" y="386031"/>
                  </a:lnTo>
                  <a:lnTo>
                    <a:pt x="1282415" y="282778"/>
                  </a:lnTo>
                  <a:lnTo>
                    <a:pt x="1306735" y="240847"/>
                  </a:lnTo>
                  <a:lnTo>
                    <a:pt x="1327087" y="237910"/>
                  </a:lnTo>
                  <a:lnTo>
                    <a:pt x="1327087" y="210507"/>
                  </a:lnTo>
                  <a:close/>
                </a:path>
                <a:path w="1751964" h="414019">
                  <a:moveTo>
                    <a:pt x="1264842" y="27408"/>
                  </a:moveTo>
                  <a:lnTo>
                    <a:pt x="1116030" y="27408"/>
                  </a:lnTo>
                  <a:lnTo>
                    <a:pt x="1157753" y="35635"/>
                  </a:lnTo>
                  <a:lnTo>
                    <a:pt x="1195702" y="58239"/>
                  </a:lnTo>
                  <a:lnTo>
                    <a:pt x="1227636" y="92104"/>
                  </a:lnTo>
                  <a:lnTo>
                    <a:pt x="1251314" y="134115"/>
                  </a:lnTo>
                  <a:lnTo>
                    <a:pt x="1282224" y="134115"/>
                  </a:lnTo>
                  <a:lnTo>
                    <a:pt x="1282224" y="35635"/>
                  </a:lnTo>
                  <a:lnTo>
                    <a:pt x="1282367" y="35635"/>
                  </a:lnTo>
                  <a:lnTo>
                    <a:pt x="1264842" y="27408"/>
                  </a:lnTo>
                  <a:close/>
                </a:path>
                <a:path w="1751964" h="414019">
                  <a:moveTo>
                    <a:pt x="705983" y="8165"/>
                  </a:moveTo>
                  <a:lnTo>
                    <a:pt x="596933" y="8165"/>
                  </a:lnTo>
                  <a:lnTo>
                    <a:pt x="610348" y="35568"/>
                  </a:lnTo>
                  <a:lnTo>
                    <a:pt x="496054" y="326555"/>
                  </a:lnTo>
                  <a:lnTo>
                    <a:pt x="487390" y="345404"/>
                  </a:lnTo>
                  <a:lnTo>
                    <a:pt x="476157" y="360152"/>
                  </a:lnTo>
                  <a:lnTo>
                    <a:pt x="459566" y="371076"/>
                  </a:lnTo>
                  <a:lnTo>
                    <a:pt x="434830" y="378450"/>
                  </a:lnTo>
                  <a:lnTo>
                    <a:pt x="434830" y="405853"/>
                  </a:lnTo>
                  <a:lnTo>
                    <a:pt x="571862" y="405853"/>
                  </a:lnTo>
                  <a:lnTo>
                    <a:pt x="571862" y="378450"/>
                  </a:lnTo>
                  <a:lnTo>
                    <a:pt x="549301" y="371395"/>
                  </a:lnTo>
                  <a:lnTo>
                    <a:pt x="537018" y="357017"/>
                  </a:lnTo>
                  <a:lnTo>
                    <a:pt x="534139" y="336298"/>
                  </a:lnTo>
                  <a:lnTo>
                    <a:pt x="539789" y="310223"/>
                  </a:lnTo>
                  <a:lnTo>
                    <a:pt x="565897" y="237910"/>
                  </a:lnTo>
                  <a:lnTo>
                    <a:pt x="795309" y="237910"/>
                  </a:lnTo>
                  <a:lnTo>
                    <a:pt x="784654" y="210507"/>
                  </a:lnTo>
                  <a:lnTo>
                    <a:pt x="575793" y="210507"/>
                  </a:lnTo>
                  <a:lnTo>
                    <a:pt x="623757" y="75223"/>
                  </a:lnTo>
                  <a:lnTo>
                    <a:pt x="732056" y="75223"/>
                  </a:lnTo>
                  <a:lnTo>
                    <a:pt x="705983" y="8165"/>
                  </a:lnTo>
                  <a:close/>
                </a:path>
                <a:path w="1751964" h="414019">
                  <a:moveTo>
                    <a:pt x="795309" y="237910"/>
                  </a:moveTo>
                  <a:lnTo>
                    <a:pt x="687546" y="237910"/>
                  </a:lnTo>
                  <a:lnTo>
                    <a:pt x="721146" y="323638"/>
                  </a:lnTo>
                  <a:lnTo>
                    <a:pt x="727159" y="346716"/>
                  </a:lnTo>
                  <a:lnTo>
                    <a:pt x="723769" y="363069"/>
                  </a:lnTo>
                  <a:lnTo>
                    <a:pt x="710318" y="373410"/>
                  </a:lnTo>
                  <a:lnTo>
                    <a:pt x="686150" y="378450"/>
                  </a:lnTo>
                  <a:lnTo>
                    <a:pt x="686150" y="405853"/>
                  </a:lnTo>
                  <a:lnTo>
                    <a:pt x="883255" y="405853"/>
                  </a:lnTo>
                  <a:lnTo>
                    <a:pt x="883255" y="378450"/>
                  </a:lnTo>
                  <a:lnTo>
                    <a:pt x="866864" y="375653"/>
                  </a:lnTo>
                  <a:lnTo>
                    <a:pt x="853151" y="367006"/>
                  </a:lnTo>
                  <a:lnTo>
                    <a:pt x="841517" y="352128"/>
                  </a:lnTo>
                  <a:lnTo>
                    <a:pt x="831360" y="330635"/>
                  </a:lnTo>
                  <a:lnTo>
                    <a:pt x="795309" y="237910"/>
                  </a:lnTo>
                  <a:close/>
                </a:path>
                <a:path w="1751964" h="414019">
                  <a:moveTo>
                    <a:pt x="732056" y="75223"/>
                  </a:moveTo>
                  <a:lnTo>
                    <a:pt x="623757" y="75223"/>
                  </a:lnTo>
                  <a:lnTo>
                    <a:pt x="677119" y="210507"/>
                  </a:lnTo>
                  <a:lnTo>
                    <a:pt x="784654" y="210507"/>
                  </a:lnTo>
                  <a:lnTo>
                    <a:pt x="732056" y="75223"/>
                  </a:lnTo>
                  <a:close/>
                </a:path>
                <a:path w="1751964" h="414019">
                  <a:moveTo>
                    <a:pt x="382530" y="8165"/>
                  </a:moveTo>
                  <a:lnTo>
                    <a:pt x="0" y="8165"/>
                  </a:lnTo>
                  <a:lnTo>
                    <a:pt x="0" y="35568"/>
                  </a:lnTo>
                  <a:lnTo>
                    <a:pt x="24835" y="38520"/>
                  </a:lnTo>
                  <a:lnTo>
                    <a:pt x="40815" y="47376"/>
                  </a:lnTo>
                  <a:lnTo>
                    <a:pt x="49361" y="62137"/>
                  </a:lnTo>
                  <a:lnTo>
                    <a:pt x="51894" y="82805"/>
                  </a:lnTo>
                  <a:lnTo>
                    <a:pt x="51894" y="328297"/>
                  </a:lnTo>
                  <a:lnTo>
                    <a:pt x="48870" y="351879"/>
                  </a:lnTo>
                  <a:lnTo>
                    <a:pt x="39504" y="367369"/>
                  </a:lnTo>
                  <a:lnTo>
                    <a:pt x="23360" y="375862"/>
                  </a:lnTo>
                  <a:lnTo>
                    <a:pt x="0" y="378450"/>
                  </a:lnTo>
                  <a:lnTo>
                    <a:pt x="0" y="405853"/>
                  </a:lnTo>
                  <a:lnTo>
                    <a:pt x="391274" y="405853"/>
                  </a:lnTo>
                  <a:lnTo>
                    <a:pt x="396139" y="378450"/>
                  </a:lnTo>
                  <a:lnTo>
                    <a:pt x="229750" y="378450"/>
                  </a:lnTo>
                  <a:lnTo>
                    <a:pt x="191181" y="374705"/>
                  </a:lnTo>
                  <a:lnTo>
                    <a:pt x="168303" y="363798"/>
                  </a:lnTo>
                  <a:lnTo>
                    <a:pt x="157342" y="346222"/>
                  </a:lnTo>
                  <a:lnTo>
                    <a:pt x="154527" y="322469"/>
                  </a:lnTo>
                  <a:lnTo>
                    <a:pt x="154527" y="210507"/>
                  </a:lnTo>
                  <a:lnTo>
                    <a:pt x="339374" y="210507"/>
                  </a:lnTo>
                  <a:lnTo>
                    <a:pt x="339374" y="183099"/>
                  </a:lnTo>
                  <a:lnTo>
                    <a:pt x="154527" y="183099"/>
                  </a:lnTo>
                  <a:lnTo>
                    <a:pt x="154527" y="35568"/>
                  </a:lnTo>
                  <a:lnTo>
                    <a:pt x="382530" y="35568"/>
                  </a:lnTo>
                  <a:lnTo>
                    <a:pt x="382530" y="8165"/>
                  </a:lnTo>
                  <a:close/>
                </a:path>
                <a:path w="1751964" h="414019">
                  <a:moveTo>
                    <a:pt x="408769" y="307306"/>
                  </a:moveTo>
                  <a:lnTo>
                    <a:pt x="368536" y="307306"/>
                  </a:lnTo>
                  <a:lnTo>
                    <a:pt x="333238" y="343514"/>
                  </a:lnTo>
                  <a:lnTo>
                    <a:pt x="300892" y="365182"/>
                  </a:lnTo>
                  <a:lnTo>
                    <a:pt x="267672" y="375697"/>
                  </a:lnTo>
                  <a:lnTo>
                    <a:pt x="229750" y="378450"/>
                  </a:lnTo>
                  <a:lnTo>
                    <a:pt x="396139" y="378450"/>
                  </a:lnTo>
                  <a:lnTo>
                    <a:pt x="408769" y="307306"/>
                  </a:lnTo>
                  <a:close/>
                </a:path>
                <a:path w="1751964" h="414019">
                  <a:moveTo>
                    <a:pt x="339374" y="210507"/>
                  </a:moveTo>
                  <a:lnTo>
                    <a:pt x="221584" y="210507"/>
                  </a:lnTo>
                  <a:lnTo>
                    <a:pt x="251688" y="212639"/>
                  </a:lnTo>
                  <a:lnTo>
                    <a:pt x="273919" y="220566"/>
                  </a:lnTo>
                  <a:lnTo>
                    <a:pt x="289809" y="236583"/>
                  </a:lnTo>
                  <a:lnTo>
                    <a:pt x="300888" y="262987"/>
                  </a:lnTo>
                  <a:lnTo>
                    <a:pt x="339374" y="262987"/>
                  </a:lnTo>
                  <a:lnTo>
                    <a:pt x="339374" y="210507"/>
                  </a:lnTo>
                  <a:close/>
                </a:path>
                <a:path w="1751964" h="414019">
                  <a:moveTo>
                    <a:pt x="339374" y="134115"/>
                  </a:moveTo>
                  <a:lnTo>
                    <a:pt x="300888" y="134115"/>
                  </a:lnTo>
                  <a:lnTo>
                    <a:pt x="292070" y="156530"/>
                  </a:lnTo>
                  <a:lnTo>
                    <a:pt x="277565" y="171728"/>
                  </a:lnTo>
                  <a:lnTo>
                    <a:pt x="255625" y="180365"/>
                  </a:lnTo>
                  <a:lnTo>
                    <a:pt x="224501" y="183099"/>
                  </a:lnTo>
                  <a:lnTo>
                    <a:pt x="339374" y="183099"/>
                  </a:lnTo>
                  <a:lnTo>
                    <a:pt x="339374" y="134115"/>
                  </a:lnTo>
                  <a:close/>
                </a:path>
                <a:path w="1751964" h="414019">
                  <a:moveTo>
                    <a:pt x="382530" y="35568"/>
                  </a:moveTo>
                  <a:lnTo>
                    <a:pt x="236747" y="35568"/>
                  </a:lnTo>
                  <a:lnTo>
                    <a:pt x="269181" y="37919"/>
                  </a:lnTo>
                  <a:lnTo>
                    <a:pt x="295495" y="46503"/>
                  </a:lnTo>
                  <a:lnTo>
                    <a:pt x="319405" y="63614"/>
                  </a:lnTo>
                  <a:lnTo>
                    <a:pt x="344629" y="91549"/>
                  </a:lnTo>
                  <a:lnTo>
                    <a:pt x="382530" y="91549"/>
                  </a:lnTo>
                  <a:lnTo>
                    <a:pt x="382530" y="355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44134" y="344114"/>
              <a:ext cx="13531850" cy="19416395"/>
            </a:xfrm>
            <a:custGeom>
              <a:avLst/>
              <a:gdLst/>
              <a:ahLst/>
              <a:cxnLst/>
              <a:rect l="l" t="t" r="r" b="b"/>
              <a:pathLst>
                <a:path w="13531850" h="19416395">
                  <a:moveTo>
                    <a:pt x="0" y="19415850"/>
                  </a:moveTo>
                  <a:lnTo>
                    <a:pt x="13531727" y="19415850"/>
                  </a:lnTo>
                  <a:lnTo>
                    <a:pt x="13531727" y="0"/>
                  </a:lnTo>
                  <a:lnTo>
                    <a:pt x="0" y="0"/>
                  </a:lnTo>
                  <a:lnTo>
                    <a:pt x="0" y="19415850"/>
                  </a:lnTo>
                  <a:close/>
                </a:path>
              </a:pathLst>
            </a:custGeom>
            <a:ln w="11929">
              <a:solidFill>
                <a:srgbClr val="5859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389862" y="516966"/>
              <a:ext cx="2862580" cy="1005205"/>
            </a:xfrm>
            <a:custGeom>
              <a:avLst/>
              <a:gdLst/>
              <a:ahLst/>
              <a:cxnLst/>
              <a:rect l="l" t="t" r="r" b="b"/>
              <a:pathLst>
                <a:path w="2862580" h="1005205">
                  <a:moveTo>
                    <a:pt x="2862445" y="0"/>
                  </a:moveTo>
                  <a:lnTo>
                    <a:pt x="0" y="0"/>
                  </a:lnTo>
                  <a:lnTo>
                    <a:pt x="0" y="1004969"/>
                  </a:lnTo>
                  <a:lnTo>
                    <a:pt x="2862445" y="1004969"/>
                  </a:lnTo>
                  <a:lnTo>
                    <a:pt x="2862445" y="0"/>
                  </a:lnTo>
                  <a:close/>
                </a:path>
              </a:pathLst>
            </a:custGeom>
            <a:solidFill>
              <a:srgbClr val="231F20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409581" y="537209"/>
              <a:ext cx="2748280" cy="890269"/>
            </a:xfrm>
            <a:custGeom>
              <a:avLst/>
              <a:gdLst/>
              <a:ahLst/>
              <a:cxnLst/>
              <a:rect l="l" t="t" r="r" b="b"/>
              <a:pathLst>
                <a:path w="2748280" h="890269">
                  <a:moveTo>
                    <a:pt x="371246" y="171996"/>
                  </a:moveTo>
                  <a:lnTo>
                    <a:pt x="364947" y="124663"/>
                  </a:lnTo>
                  <a:lnTo>
                    <a:pt x="349808" y="89763"/>
                  </a:lnTo>
                  <a:lnTo>
                    <a:pt x="346938" y="83121"/>
                  </a:lnTo>
                  <a:lnTo>
                    <a:pt x="318617" y="48641"/>
                  </a:lnTo>
                  <a:lnTo>
                    <a:pt x="281368" y="22453"/>
                  </a:lnTo>
                  <a:lnTo>
                    <a:pt x="259397" y="14300"/>
                  </a:lnTo>
                  <a:lnTo>
                    <a:pt x="259397" y="171996"/>
                  </a:lnTo>
                  <a:lnTo>
                    <a:pt x="253619" y="206463"/>
                  </a:lnTo>
                  <a:lnTo>
                    <a:pt x="237832" y="232333"/>
                  </a:lnTo>
                  <a:lnTo>
                    <a:pt x="214388" y="248602"/>
                  </a:lnTo>
                  <a:lnTo>
                    <a:pt x="185623" y="254241"/>
                  </a:lnTo>
                  <a:lnTo>
                    <a:pt x="156845" y="248602"/>
                  </a:lnTo>
                  <a:lnTo>
                    <a:pt x="133400" y="232333"/>
                  </a:lnTo>
                  <a:lnTo>
                    <a:pt x="117627" y="206463"/>
                  </a:lnTo>
                  <a:lnTo>
                    <a:pt x="111848" y="171996"/>
                  </a:lnTo>
                  <a:lnTo>
                    <a:pt x="117627" y="137541"/>
                  </a:lnTo>
                  <a:lnTo>
                    <a:pt x="133400" y="111671"/>
                  </a:lnTo>
                  <a:lnTo>
                    <a:pt x="156845" y="95402"/>
                  </a:lnTo>
                  <a:lnTo>
                    <a:pt x="185623" y="89763"/>
                  </a:lnTo>
                  <a:lnTo>
                    <a:pt x="214388" y="95402"/>
                  </a:lnTo>
                  <a:lnTo>
                    <a:pt x="237832" y="111671"/>
                  </a:lnTo>
                  <a:lnTo>
                    <a:pt x="253619" y="137541"/>
                  </a:lnTo>
                  <a:lnTo>
                    <a:pt x="259397" y="171996"/>
                  </a:lnTo>
                  <a:lnTo>
                    <a:pt x="259397" y="14300"/>
                  </a:lnTo>
                  <a:lnTo>
                    <a:pt x="236575" y="5816"/>
                  </a:lnTo>
                  <a:lnTo>
                    <a:pt x="185623" y="0"/>
                  </a:lnTo>
                  <a:lnTo>
                    <a:pt x="134670" y="5816"/>
                  </a:lnTo>
                  <a:lnTo>
                    <a:pt x="89877" y="22453"/>
                  </a:lnTo>
                  <a:lnTo>
                    <a:pt x="52628" y="48641"/>
                  </a:lnTo>
                  <a:lnTo>
                    <a:pt x="24307" y="83121"/>
                  </a:lnTo>
                  <a:lnTo>
                    <a:pt x="6299" y="124663"/>
                  </a:lnTo>
                  <a:lnTo>
                    <a:pt x="0" y="171996"/>
                  </a:lnTo>
                  <a:lnTo>
                    <a:pt x="6299" y="219329"/>
                  </a:lnTo>
                  <a:lnTo>
                    <a:pt x="24307" y="260870"/>
                  </a:lnTo>
                  <a:lnTo>
                    <a:pt x="52628" y="295363"/>
                  </a:lnTo>
                  <a:lnTo>
                    <a:pt x="89877" y="321538"/>
                  </a:lnTo>
                  <a:lnTo>
                    <a:pt x="134670" y="338175"/>
                  </a:lnTo>
                  <a:lnTo>
                    <a:pt x="185623" y="343992"/>
                  </a:lnTo>
                  <a:lnTo>
                    <a:pt x="236575" y="338175"/>
                  </a:lnTo>
                  <a:lnTo>
                    <a:pt x="281368" y="321538"/>
                  </a:lnTo>
                  <a:lnTo>
                    <a:pt x="318617" y="295363"/>
                  </a:lnTo>
                  <a:lnTo>
                    <a:pt x="346938" y="260870"/>
                  </a:lnTo>
                  <a:lnTo>
                    <a:pt x="349808" y="254241"/>
                  </a:lnTo>
                  <a:lnTo>
                    <a:pt x="364947" y="219329"/>
                  </a:lnTo>
                  <a:lnTo>
                    <a:pt x="371246" y="171996"/>
                  </a:lnTo>
                  <a:close/>
                </a:path>
                <a:path w="2748280" h="890269">
                  <a:moveTo>
                    <a:pt x="680796" y="7518"/>
                  </a:moveTo>
                  <a:lnTo>
                    <a:pt x="413410" y="7518"/>
                  </a:lnTo>
                  <a:lnTo>
                    <a:pt x="413410" y="336486"/>
                  </a:lnTo>
                  <a:lnTo>
                    <a:pt x="524306" y="336486"/>
                  </a:lnTo>
                  <a:lnTo>
                    <a:pt x="524306" y="231216"/>
                  </a:lnTo>
                  <a:lnTo>
                    <a:pt x="661530" y="231216"/>
                  </a:lnTo>
                  <a:lnTo>
                    <a:pt x="661530" y="147561"/>
                  </a:lnTo>
                  <a:lnTo>
                    <a:pt x="524306" y="147561"/>
                  </a:lnTo>
                  <a:lnTo>
                    <a:pt x="524306" y="91160"/>
                  </a:lnTo>
                  <a:lnTo>
                    <a:pt x="680796" y="91160"/>
                  </a:lnTo>
                  <a:lnTo>
                    <a:pt x="680796" y="7518"/>
                  </a:lnTo>
                  <a:close/>
                </a:path>
                <a:path w="2748280" h="890269">
                  <a:moveTo>
                    <a:pt x="988517" y="7518"/>
                  </a:moveTo>
                  <a:lnTo>
                    <a:pt x="721118" y="7518"/>
                  </a:lnTo>
                  <a:lnTo>
                    <a:pt x="721118" y="336486"/>
                  </a:lnTo>
                  <a:lnTo>
                    <a:pt x="832027" y="336486"/>
                  </a:lnTo>
                  <a:lnTo>
                    <a:pt x="832027" y="231216"/>
                  </a:lnTo>
                  <a:lnTo>
                    <a:pt x="969251" y="231216"/>
                  </a:lnTo>
                  <a:lnTo>
                    <a:pt x="969251" y="147561"/>
                  </a:lnTo>
                  <a:lnTo>
                    <a:pt x="832027" y="147561"/>
                  </a:lnTo>
                  <a:lnTo>
                    <a:pt x="832027" y="91160"/>
                  </a:lnTo>
                  <a:lnTo>
                    <a:pt x="988517" y="91160"/>
                  </a:lnTo>
                  <a:lnTo>
                    <a:pt x="988517" y="7518"/>
                  </a:lnTo>
                  <a:close/>
                </a:path>
                <a:path w="2748280" h="890269">
                  <a:moveTo>
                    <a:pt x="1301826" y="233095"/>
                  </a:moveTo>
                  <a:lnTo>
                    <a:pt x="1291755" y="189903"/>
                  </a:lnTo>
                  <a:lnTo>
                    <a:pt x="1265770" y="161632"/>
                  </a:lnTo>
                  <a:lnTo>
                    <a:pt x="1230249" y="144310"/>
                  </a:lnTo>
                  <a:lnTo>
                    <a:pt x="1191539" y="133972"/>
                  </a:lnTo>
                  <a:lnTo>
                    <a:pt x="1156017" y="126657"/>
                  </a:lnTo>
                  <a:lnTo>
                    <a:pt x="1130033" y="118414"/>
                  </a:lnTo>
                  <a:lnTo>
                    <a:pt x="1119962" y="105257"/>
                  </a:lnTo>
                  <a:lnTo>
                    <a:pt x="1122083" y="97269"/>
                  </a:lnTo>
                  <a:lnTo>
                    <a:pt x="1129182" y="90690"/>
                  </a:lnTo>
                  <a:lnTo>
                    <a:pt x="1142365" y="86233"/>
                  </a:lnTo>
                  <a:lnTo>
                    <a:pt x="1162723" y="84582"/>
                  </a:lnTo>
                  <a:lnTo>
                    <a:pt x="1184567" y="86093"/>
                  </a:lnTo>
                  <a:lnTo>
                    <a:pt x="1207300" y="90690"/>
                  </a:lnTo>
                  <a:lnTo>
                    <a:pt x="1230388" y="98272"/>
                  </a:lnTo>
                  <a:lnTo>
                    <a:pt x="1254366" y="109029"/>
                  </a:lnTo>
                  <a:lnTo>
                    <a:pt x="1264513" y="84582"/>
                  </a:lnTo>
                  <a:lnTo>
                    <a:pt x="1287729" y="28663"/>
                  </a:lnTo>
                  <a:lnTo>
                    <a:pt x="1229398" y="7099"/>
                  </a:lnTo>
                  <a:lnTo>
                    <a:pt x="1163662" y="0"/>
                  </a:lnTo>
                  <a:lnTo>
                    <a:pt x="1108570" y="5664"/>
                  </a:lnTo>
                  <a:lnTo>
                    <a:pt x="1065682" y="21437"/>
                  </a:lnTo>
                  <a:lnTo>
                    <a:pt x="1035024" y="45478"/>
                  </a:lnTo>
                  <a:lnTo>
                    <a:pt x="1016609" y="75920"/>
                  </a:lnTo>
                  <a:lnTo>
                    <a:pt x="1010462" y="110909"/>
                  </a:lnTo>
                  <a:lnTo>
                    <a:pt x="1020533" y="154597"/>
                  </a:lnTo>
                  <a:lnTo>
                    <a:pt x="1046518" y="183210"/>
                  </a:lnTo>
                  <a:lnTo>
                    <a:pt x="1082040" y="200799"/>
                  </a:lnTo>
                  <a:lnTo>
                    <a:pt x="1120749" y="211391"/>
                  </a:lnTo>
                  <a:lnTo>
                    <a:pt x="1156271" y="219024"/>
                  </a:lnTo>
                  <a:lnTo>
                    <a:pt x="1182255" y="227723"/>
                  </a:lnTo>
                  <a:lnTo>
                    <a:pt x="1192339" y="241541"/>
                  </a:lnTo>
                  <a:lnTo>
                    <a:pt x="1190078" y="249097"/>
                  </a:lnTo>
                  <a:lnTo>
                    <a:pt x="1182751" y="254711"/>
                  </a:lnTo>
                  <a:lnTo>
                    <a:pt x="1169530" y="258203"/>
                  </a:lnTo>
                  <a:lnTo>
                    <a:pt x="1149553" y="259410"/>
                  </a:lnTo>
                  <a:lnTo>
                    <a:pt x="1121702" y="257289"/>
                  </a:lnTo>
                  <a:lnTo>
                    <a:pt x="1093343" y="251244"/>
                  </a:lnTo>
                  <a:lnTo>
                    <a:pt x="1065961" y="241757"/>
                  </a:lnTo>
                  <a:lnTo>
                    <a:pt x="1041006" y="229323"/>
                  </a:lnTo>
                  <a:lnTo>
                    <a:pt x="1005293" y="310159"/>
                  </a:lnTo>
                  <a:lnTo>
                    <a:pt x="1033830" y="323977"/>
                  </a:lnTo>
                  <a:lnTo>
                    <a:pt x="1068679" y="334657"/>
                  </a:lnTo>
                  <a:lnTo>
                    <a:pt x="1107655" y="341553"/>
                  </a:lnTo>
                  <a:lnTo>
                    <a:pt x="1148626" y="343992"/>
                  </a:lnTo>
                  <a:lnTo>
                    <a:pt x="1203718" y="338239"/>
                  </a:lnTo>
                  <a:lnTo>
                    <a:pt x="1246606" y="322275"/>
                  </a:lnTo>
                  <a:lnTo>
                    <a:pt x="1277277" y="298107"/>
                  </a:lnTo>
                  <a:lnTo>
                    <a:pt x="1295679" y="267716"/>
                  </a:lnTo>
                  <a:lnTo>
                    <a:pt x="1297152" y="259410"/>
                  </a:lnTo>
                  <a:lnTo>
                    <a:pt x="1301826" y="233095"/>
                  </a:lnTo>
                  <a:close/>
                </a:path>
                <a:path w="2748280" h="890269">
                  <a:moveTo>
                    <a:pt x="1665274" y="7518"/>
                  </a:moveTo>
                  <a:lnTo>
                    <a:pt x="1554378" y="7518"/>
                  </a:lnTo>
                  <a:lnTo>
                    <a:pt x="1554378" y="124053"/>
                  </a:lnTo>
                  <a:lnTo>
                    <a:pt x="1451927" y="124053"/>
                  </a:lnTo>
                  <a:lnTo>
                    <a:pt x="1451927" y="7518"/>
                  </a:lnTo>
                  <a:lnTo>
                    <a:pt x="1341018" y="7518"/>
                  </a:lnTo>
                  <a:lnTo>
                    <a:pt x="1341018" y="336486"/>
                  </a:lnTo>
                  <a:lnTo>
                    <a:pt x="1451927" y="336486"/>
                  </a:lnTo>
                  <a:lnTo>
                    <a:pt x="1451927" y="215226"/>
                  </a:lnTo>
                  <a:lnTo>
                    <a:pt x="1554378" y="215226"/>
                  </a:lnTo>
                  <a:lnTo>
                    <a:pt x="1554378" y="336486"/>
                  </a:lnTo>
                  <a:lnTo>
                    <a:pt x="1665274" y="336486"/>
                  </a:lnTo>
                  <a:lnTo>
                    <a:pt x="1665274" y="215226"/>
                  </a:lnTo>
                  <a:lnTo>
                    <a:pt x="1665274" y="124053"/>
                  </a:lnTo>
                  <a:lnTo>
                    <a:pt x="1665274" y="7518"/>
                  </a:lnTo>
                  <a:close/>
                </a:path>
                <a:path w="2748280" h="890269">
                  <a:moveTo>
                    <a:pt x="1992807" y="753986"/>
                  </a:moveTo>
                  <a:lnTo>
                    <a:pt x="1990204" y="741083"/>
                  </a:lnTo>
                  <a:lnTo>
                    <a:pt x="1983105" y="730542"/>
                  </a:lnTo>
                  <a:lnTo>
                    <a:pt x="1972576" y="723442"/>
                  </a:lnTo>
                  <a:lnTo>
                    <a:pt x="1959673" y="720839"/>
                  </a:lnTo>
                  <a:lnTo>
                    <a:pt x="788314" y="720839"/>
                  </a:lnTo>
                  <a:lnTo>
                    <a:pt x="775411" y="723442"/>
                  </a:lnTo>
                  <a:lnTo>
                    <a:pt x="764870" y="730542"/>
                  </a:lnTo>
                  <a:lnTo>
                    <a:pt x="757770" y="741083"/>
                  </a:lnTo>
                  <a:lnTo>
                    <a:pt x="755167" y="753986"/>
                  </a:lnTo>
                  <a:lnTo>
                    <a:pt x="755167" y="856703"/>
                  </a:lnTo>
                  <a:lnTo>
                    <a:pt x="757770" y="869607"/>
                  </a:lnTo>
                  <a:lnTo>
                    <a:pt x="764870" y="880135"/>
                  </a:lnTo>
                  <a:lnTo>
                    <a:pt x="775411" y="887234"/>
                  </a:lnTo>
                  <a:lnTo>
                    <a:pt x="788314" y="889838"/>
                  </a:lnTo>
                  <a:lnTo>
                    <a:pt x="1959673" y="889838"/>
                  </a:lnTo>
                  <a:lnTo>
                    <a:pt x="1972576" y="887234"/>
                  </a:lnTo>
                  <a:lnTo>
                    <a:pt x="1983105" y="880135"/>
                  </a:lnTo>
                  <a:lnTo>
                    <a:pt x="1990204" y="869607"/>
                  </a:lnTo>
                  <a:lnTo>
                    <a:pt x="1992807" y="856703"/>
                  </a:lnTo>
                  <a:lnTo>
                    <a:pt x="1992807" y="753986"/>
                  </a:lnTo>
                  <a:close/>
                </a:path>
                <a:path w="2748280" h="890269">
                  <a:moveTo>
                    <a:pt x="2078685" y="171996"/>
                  </a:moveTo>
                  <a:lnTo>
                    <a:pt x="2072373" y="124663"/>
                  </a:lnTo>
                  <a:lnTo>
                    <a:pt x="2054364" y="83121"/>
                  </a:lnTo>
                  <a:lnTo>
                    <a:pt x="2026043" y="48641"/>
                  </a:lnTo>
                  <a:lnTo>
                    <a:pt x="1988807" y="22453"/>
                  </a:lnTo>
                  <a:lnTo>
                    <a:pt x="1966836" y="14300"/>
                  </a:lnTo>
                  <a:lnTo>
                    <a:pt x="1966836" y="171996"/>
                  </a:lnTo>
                  <a:lnTo>
                    <a:pt x="1961057" y="206463"/>
                  </a:lnTo>
                  <a:lnTo>
                    <a:pt x="1945284" y="232333"/>
                  </a:lnTo>
                  <a:lnTo>
                    <a:pt x="1921840" y="248602"/>
                  </a:lnTo>
                  <a:lnTo>
                    <a:pt x="1893062" y="254241"/>
                  </a:lnTo>
                  <a:lnTo>
                    <a:pt x="1864283" y="248602"/>
                  </a:lnTo>
                  <a:lnTo>
                    <a:pt x="1840826" y="232333"/>
                  </a:lnTo>
                  <a:lnTo>
                    <a:pt x="1825053" y="206463"/>
                  </a:lnTo>
                  <a:lnTo>
                    <a:pt x="1819275" y="171996"/>
                  </a:lnTo>
                  <a:lnTo>
                    <a:pt x="1825053" y="137541"/>
                  </a:lnTo>
                  <a:lnTo>
                    <a:pt x="1840826" y="111671"/>
                  </a:lnTo>
                  <a:lnTo>
                    <a:pt x="1864283" y="95402"/>
                  </a:lnTo>
                  <a:lnTo>
                    <a:pt x="1893062" y="89763"/>
                  </a:lnTo>
                  <a:lnTo>
                    <a:pt x="1921840" y="95402"/>
                  </a:lnTo>
                  <a:lnTo>
                    <a:pt x="1945284" y="111671"/>
                  </a:lnTo>
                  <a:lnTo>
                    <a:pt x="1961057" y="137541"/>
                  </a:lnTo>
                  <a:lnTo>
                    <a:pt x="1966836" y="171996"/>
                  </a:lnTo>
                  <a:lnTo>
                    <a:pt x="1966836" y="14300"/>
                  </a:lnTo>
                  <a:lnTo>
                    <a:pt x="1944014" y="5816"/>
                  </a:lnTo>
                  <a:lnTo>
                    <a:pt x="1893062" y="0"/>
                  </a:lnTo>
                  <a:lnTo>
                    <a:pt x="1842109" y="5816"/>
                  </a:lnTo>
                  <a:lnTo>
                    <a:pt x="1797316" y="22453"/>
                  </a:lnTo>
                  <a:lnTo>
                    <a:pt x="1760067" y="48641"/>
                  </a:lnTo>
                  <a:lnTo>
                    <a:pt x="1731746" y="83121"/>
                  </a:lnTo>
                  <a:lnTo>
                    <a:pt x="1713738" y="124663"/>
                  </a:lnTo>
                  <a:lnTo>
                    <a:pt x="1707438" y="171996"/>
                  </a:lnTo>
                  <a:lnTo>
                    <a:pt x="1713738" y="219329"/>
                  </a:lnTo>
                  <a:lnTo>
                    <a:pt x="1731746" y="260870"/>
                  </a:lnTo>
                  <a:lnTo>
                    <a:pt x="1760067" y="295363"/>
                  </a:lnTo>
                  <a:lnTo>
                    <a:pt x="1797316" y="321538"/>
                  </a:lnTo>
                  <a:lnTo>
                    <a:pt x="1842109" y="338175"/>
                  </a:lnTo>
                  <a:lnTo>
                    <a:pt x="1893062" y="343992"/>
                  </a:lnTo>
                  <a:lnTo>
                    <a:pt x="1944014" y="338175"/>
                  </a:lnTo>
                  <a:lnTo>
                    <a:pt x="1988807" y="321538"/>
                  </a:lnTo>
                  <a:lnTo>
                    <a:pt x="2026043" y="295363"/>
                  </a:lnTo>
                  <a:lnTo>
                    <a:pt x="2054364" y="260870"/>
                  </a:lnTo>
                  <a:lnTo>
                    <a:pt x="2057234" y="254241"/>
                  </a:lnTo>
                  <a:lnTo>
                    <a:pt x="2072373" y="219329"/>
                  </a:lnTo>
                  <a:lnTo>
                    <a:pt x="2078685" y="171996"/>
                  </a:lnTo>
                  <a:close/>
                </a:path>
                <a:path w="2748280" h="890269">
                  <a:moveTo>
                    <a:pt x="2436164" y="336486"/>
                  </a:moveTo>
                  <a:lnTo>
                    <a:pt x="2379878" y="253771"/>
                  </a:lnTo>
                  <a:lnTo>
                    <a:pt x="2367089" y="234975"/>
                  </a:lnTo>
                  <a:lnTo>
                    <a:pt x="2393429" y="216966"/>
                  </a:lnTo>
                  <a:lnTo>
                    <a:pt x="2412911" y="193497"/>
                  </a:lnTo>
                  <a:lnTo>
                    <a:pt x="2422779" y="170116"/>
                  </a:lnTo>
                  <a:lnTo>
                    <a:pt x="2424976" y="164922"/>
                  </a:lnTo>
                  <a:lnTo>
                    <a:pt x="2429116" y="131572"/>
                  </a:lnTo>
                  <a:lnTo>
                    <a:pt x="2422906" y="93052"/>
                  </a:lnTo>
                  <a:lnTo>
                    <a:pt x="2402738" y="55029"/>
                  </a:lnTo>
                  <a:lnTo>
                    <a:pt x="2371560" y="29260"/>
                  </a:lnTo>
                  <a:lnTo>
                    <a:pt x="2329992" y="13119"/>
                  </a:lnTo>
                  <a:lnTo>
                    <a:pt x="2317267" y="11722"/>
                  </a:lnTo>
                  <a:lnTo>
                    <a:pt x="2317267" y="131572"/>
                  </a:lnTo>
                  <a:lnTo>
                    <a:pt x="2314511" y="147713"/>
                  </a:lnTo>
                  <a:lnTo>
                    <a:pt x="2306167" y="159842"/>
                  </a:lnTo>
                  <a:lnTo>
                    <a:pt x="2292096" y="167474"/>
                  </a:lnTo>
                  <a:lnTo>
                    <a:pt x="2272157" y="170116"/>
                  </a:lnTo>
                  <a:lnTo>
                    <a:pt x="2231745" y="170116"/>
                  </a:lnTo>
                  <a:lnTo>
                    <a:pt x="2231745" y="93052"/>
                  </a:lnTo>
                  <a:lnTo>
                    <a:pt x="2272157" y="93052"/>
                  </a:lnTo>
                  <a:lnTo>
                    <a:pt x="2292096" y="95694"/>
                  </a:lnTo>
                  <a:lnTo>
                    <a:pt x="2306167" y="103327"/>
                  </a:lnTo>
                  <a:lnTo>
                    <a:pt x="2314511" y="115443"/>
                  </a:lnTo>
                  <a:lnTo>
                    <a:pt x="2317267" y="131572"/>
                  </a:lnTo>
                  <a:lnTo>
                    <a:pt x="2317267" y="11722"/>
                  </a:lnTo>
                  <a:lnTo>
                    <a:pt x="2279205" y="7518"/>
                  </a:lnTo>
                  <a:lnTo>
                    <a:pt x="2120836" y="7518"/>
                  </a:lnTo>
                  <a:lnTo>
                    <a:pt x="2120836" y="336486"/>
                  </a:lnTo>
                  <a:lnTo>
                    <a:pt x="2231745" y="336486"/>
                  </a:lnTo>
                  <a:lnTo>
                    <a:pt x="2231745" y="253771"/>
                  </a:lnTo>
                  <a:lnTo>
                    <a:pt x="2261832" y="253771"/>
                  </a:lnTo>
                  <a:lnTo>
                    <a:pt x="2317750" y="336486"/>
                  </a:lnTo>
                  <a:lnTo>
                    <a:pt x="2436164" y="336486"/>
                  </a:lnTo>
                  <a:close/>
                </a:path>
                <a:path w="2748280" h="890269">
                  <a:moveTo>
                    <a:pt x="2747975" y="252818"/>
                  </a:moveTo>
                  <a:lnTo>
                    <a:pt x="2583497" y="252818"/>
                  </a:lnTo>
                  <a:lnTo>
                    <a:pt x="2583497" y="209600"/>
                  </a:lnTo>
                  <a:lnTo>
                    <a:pt x="2722600" y="209600"/>
                  </a:lnTo>
                  <a:lnTo>
                    <a:pt x="2722600" y="129705"/>
                  </a:lnTo>
                  <a:lnTo>
                    <a:pt x="2583497" y="129705"/>
                  </a:lnTo>
                  <a:lnTo>
                    <a:pt x="2583497" y="91160"/>
                  </a:lnTo>
                  <a:lnTo>
                    <a:pt x="2741866" y="91160"/>
                  </a:lnTo>
                  <a:lnTo>
                    <a:pt x="2741866" y="7518"/>
                  </a:lnTo>
                  <a:lnTo>
                    <a:pt x="2474468" y="7518"/>
                  </a:lnTo>
                  <a:lnTo>
                    <a:pt x="2474468" y="336486"/>
                  </a:lnTo>
                  <a:lnTo>
                    <a:pt x="2747975" y="336486"/>
                  </a:lnTo>
                  <a:lnTo>
                    <a:pt x="2747975" y="252818"/>
                  </a:lnTo>
                  <a:close/>
                </a:path>
              </a:pathLst>
            </a:custGeom>
            <a:solidFill>
              <a:srgbClr val="00B7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736961" y="985074"/>
              <a:ext cx="389255" cy="180340"/>
            </a:xfrm>
            <a:custGeom>
              <a:avLst/>
              <a:gdLst/>
              <a:ahLst/>
              <a:cxnLst/>
              <a:rect l="l" t="t" r="r" b="b"/>
              <a:pathLst>
                <a:path w="389254" h="180340">
                  <a:moveTo>
                    <a:pt x="305066" y="0"/>
                  </a:moveTo>
                  <a:lnTo>
                    <a:pt x="247446" y="0"/>
                  </a:lnTo>
                  <a:lnTo>
                    <a:pt x="214261" y="103644"/>
                  </a:lnTo>
                  <a:lnTo>
                    <a:pt x="182880" y="0"/>
                  </a:lnTo>
                  <a:lnTo>
                    <a:pt x="127063" y="0"/>
                  </a:lnTo>
                  <a:lnTo>
                    <a:pt x="93878" y="102374"/>
                  </a:lnTo>
                  <a:lnTo>
                    <a:pt x="62509" y="0"/>
                  </a:lnTo>
                  <a:lnTo>
                    <a:pt x="0" y="0"/>
                  </a:lnTo>
                  <a:lnTo>
                    <a:pt x="57619" y="180047"/>
                  </a:lnTo>
                  <a:lnTo>
                    <a:pt x="122682" y="180047"/>
                  </a:lnTo>
                  <a:lnTo>
                    <a:pt x="153301" y="83845"/>
                  </a:lnTo>
                  <a:lnTo>
                    <a:pt x="182359" y="180047"/>
                  </a:lnTo>
                  <a:lnTo>
                    <a:pt x="247446" y="180047"/>
                  </a:lnTo>
                  <a:lnTo>
                    <a:pt x="305066" y="0"/>
                  </a:lnTo>
                  <a:close/>
                </a:path>
                <a:path w="389254" h="180340">
                  <a:moveTo>
                    <a:pt x="388861" y="0"/>
                  </a:moveTo>
                  <a:lnTo>
                    <a:pt x="328168" y="0"/>
                  </a:lnTo>
                  <a:lnTo>
                    <a:pt x="328168" y="180047"/>
                  </a:lnTo>
                  <a:lnTo>
                    <a:pt x="388861" y="180047"/>
                  </a:lnTo>
                  <a:lnTo>
                    <a:pt x="3888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65175" y="985065"/>
              <a:ext cx="177480" cy="18005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382491" y="985062"/>
              <a:ext cx="190340" cy="180057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1666919" y="984718"/>
              <a:ext cx="149860" cy="180340"/>
            </a:xfrm>
            <a:custGeom>
              <a:avLst/>
              <a:gdLst/>
              <a:ahLst/>
              <a:cxnLst/>
              <a:rect l="l" t="t" r="r" b="b"/>
              <a:pathLst>
                <a:path w="149859" h="180340">
                  <a:moveTo>
                    <a:pt x="149694" y="134620"/>
                  </a:moveTo>
                  <a:lnTo>
                    <a:pt x="59664" y="134620"/>
                  </a:lnTo>
                  <a:lnTo>
                    <a:pt x="59664" y="110490"/>
                  </a:lnTo>
                  <a:lnTo>
                    <a:pt x="135813" y="110490"/>
                  </a:lnTo>
                  <a:lnTo>
                    <a:pt x="135813" y="67310"/>
                  </a:lnTo>
                  <a:lnTo>
                    <a:pt x="59664" y="67310"/>
                  </a:lnTo>
                  <a:lnTo>
                    <a:pt x="59664" y="45720"/>
                  </a:lnTo>
                  <a:lnTo>
                    <a:pt x="146354" y="45720"/>
                  </a:lnTo>
                  <a:lnTo>
                    <a:pt x="146354" y="0"/>
                  </a:lnTo>
                  <a:lnTo>
                    <a:pt x="0" y="0"/>
                  </a:lnTo>
                  <a:lnTo>
                    <a:pt x="0" y="45720"/>
                  </a:lnTo>
                  <a:lnTo>
                    <a:pt x="0" y="67310"/>
                  </a:lnTo>
                  <a:lnTo>
                    <a:pt x="0" y="110490"/>
                  </a:lnTo>
                  <a:lnTo>
                    <a:pt x="0" y="134620"/>
                  </a:lnTo>
                  <a:lnTo>
                    <a:pt x="0" y="180340"/>
                  </a:lnTo>
                  <a:lnTo>
                    <a:pt x="149694" y="180340"/>
                  </a:lnTo>
                  <a:lnTo>
                    <a:pt x="149694" y="1346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851320" y="985065"/>
              <a:ext cx="177480" cy="180051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2068632" y="980959"/>
              <a:ext cx="762000" cy="188595"/>
            </a:xfrm>
            <a:custGeom>
              <a:avLst/>
              <a:gdLst/>
              <a:ahLst/>
              <a:cxnLst/>
              <a:rect l="l" t="t" r="r" b="b"/>
              <a:pathLst>
                <a:path w="762000" h="188594">
                  <a:moveTo>
                    <a:pt x="149707" y="138379"/>
                  </a:moveTo>
                  <a:lnTo>
                    <a:pt x="59677" y="138379"/>
                  </a:lnTo>
                  <a:lnTo>
                    <a:pt x="59677" y="114249"/>
                  </a:lnTo>
                  <a:lnTo>
                    <a:pt x="135813" y="114249"/>
                  </a:lnTo>
                  <a:lnTo>
                    <a:pt x="135813" y="71069"/>
                  </a:lnTo>
                  <a:lnTo>
                    <a:pt x="59677" y="71069"/>
                  </a:lnTo>
                  <a:lnTo>
                    <a:pt x="59677" y="49479"/>
                  </a:lnTo>
                  <a:lnTo>
                    <a:pt x="146367" y="49479"/>
                  </a:lnTo>
                  <a:lnTo>
                    <a:pt x="146367" y="3759"/>
                  </a:lnTo>
                  <a:lnTo>
                    <a:pt x="0" y="3759"/>
                  </a:lnTo>
                  <a:lnTo>
                    <a:pt x="0" y="49479"/>
                  </a:lnTo>
                  <a:lnTo>
                    <a:pt x="0" y="71069"/>
                  </a:lnTo>
                  <a:lnTo>
                    <a:pt x="0" y="114249"/>
                  </a:lnTo>
                  <a:lnTo>
                    <a:pt x="0" y="138379"/>
                  </a:lnTo>
                  <a:lnTo>
                    <a:pt x="0" y="184099"/>
                  </a:lnTo>
                  <a:lnTo>
                    <a:pt x="149707" y="184099"/>
                  </a:lnTo>
                  <a:lnTo>
                    <a:pt x="149707" y="138379"/>
                  </a:lnTo>
                  <a:close/>
                </a:path>
                <a:path w="762000" h="188594">
                  <a:moveTo>
                    <a:pt x="356984" y="184162"/>
                  </a:moveTo>
                  <a:lnTo>
                    <a:pt x="326174" y="138899"/>
                  </a:lnTo>
                  <a:lnTo>
                    <a:pt x="319163" y="128612"/>
                  </a:lnTo>
                  <a:lnTo>
                    <a:pt x="333590" y="118745"/>
                  </a:lnTo>
                  <a:lnTo>
                    <a:pt x="344258" y="105905"/>
                  </a:lnTo>
                  <a:lnTo>
                    <a:pt x="349669" y="93103"/>
                  </a:lnTo>
                  <a:lnTo>
                    <a:pt x="350862" y="90258"/>
                  </a:lnTo>
                  <a:lnTo>
                    <a:pt x="353136" y="72009"/>
                  </a:lnTo>
                  <a:lnTo>
                    <a:pt x="348818" y="50927"/>
                  </a:lnTo>
                  <a:lnTo>
                    <a:pt x="347370" y="43827"/>
                  </a:lnTo>
                  <a:lnTo>
                    <a:pt x="330911" y="22428"/>
                  </a:lnTo>
                  <a:lnTo>
                    <a:pt x="305054" y="8864"/>
                  </a:lnTo>
                  <a:lnTo>
                    <a:pt x="291909" y="7023"/>
                  </a:lnTo>
                  <a:lnTo>
                    <a:pt x="291909" y="72009"/>
                  </a:lnTo>
                  <a:lnTo>
                    <a:pt x="290398" y="80848"/>
                  </a:lnTo>
                  <a:lnTo>
                    <a:pt x="285838" y="87477"/>
                  </a:lnTo>
                  <a:lnTo>
                    <a:pt x="278130" y="91655"/>
                  </a:lnTo>
                  <a:lnTo>
                    <a:pt x="267220" y="93103"/>
                  </a:lnTo>
                  <a:lnTo>
                    <a:pt x="245084" y="93103"/>
                  </a:lnTo>
                  <a:lnTo>
                    <a:pt x="245084" y="50927"/>
                  </a:lnTo>
                  <a:lnTo>
                    <a:pt x="267220" y="50927"/>
                  </a:lnTo>
                  <a:lnTo>
                    <a:pt x="278130" y="52374"/>
                  </a:lnTo>
                  <a:lnTo>
                    <a:pt x="285838" y="56553"/>
                  </a:lnTo>
                  <a:lnTo>
                    <a:pt x="290398" y="63182"/>
                  </a:lnTo>
                  <a:lnTo>
                    <a:pt x="291909" y="72009"/>
                  </a:lnTo>
                  <a:lnTo>
                    <a:pt x="291909" y="7023"/>
                  </a:lnTo>
                  <a:lnTo>
                    <a:pt x="271081" y="4102"/>
                  </a:lnTo>
                  <a:lnTo>
                    <a:pt x="184391" y="4102"/>
                  </a:lnTo>
                  <a:lnTo>
                    <a:pt x="184391" y="184162"/>
                  </a:lnTo>
                  <a:lnTo>
                    <a:pt x="245084" y="184162"/>
                  </a:lnTo>
                  <a:lnTo>
                    <a:pt x="245084" y="138899"/>
                  </a:lnTo>
                  <a:lnTo>
                    <a:pt x="261569" y="138899"/>
                  </a:lnTo>
                  <a:lnTo>
                    <a:pt x="292163" y="184162"/>
                  </a:lnTo>
                  <a:lnTo>
                    <a:pt x="356984" y="184162"/>
                  </a:lnTo>
                  <a:close/>
                </a:path>
                <a:path w="762000" h="188594">
                  <a:moveTo>
                    <a:pt x="558876" y="34709"/>
                  </a:moveTo>
                  <a:lnTo>
                    <a:pt x="543306" y="19850"/>
                  </a:lnTo>
                  <a:lnTo>
                    <a:pt x="524179" y="8966"/>
                  </a:lnTo>
                  <a:lnTo>
                    <a:pt x="501827" y="2273"/>
                  </a:lnTo>
                  <a:lnTo>
                    <a:pt x="476567" y="0"/>
                  </a:lnTo>
                  <a:lnTo>
                    <a:pt x="435584" y="6934"/>
                  </a:lnTo>
                  <a:lnTo>
                    <a:pt x="403352" y="26327"/>
                  </a:lnTo>
                  <a:lnTo>
                    <a:pt x="382257" y="56095"/>
                  </a:lnTo>
                  <a:lnTo>
                    <a:pt x="374700" y="94132"/>
                  </a:lnTo>
                  <a:lnTo>
                    <a:pt x="382244" y="132181"/>
                  </a:lnTo>
                  <a:lnTo>
                    <a:pt x="403186" y="161950"/>
                  </a:lnTo>
                  <a:lnTo>
                    <a:pt x="435038" y="181356"/>
                  </a:lnTo>
                  <a:lnTo>
                    <a:pt x="475272" y="188290"/>
                  </a:lnTo>
                  <a:lnTo>
                    <a:pt x="495642" y="186804"/>
                  </a:lnTo>
                  <a:lnTo>
                    <a:pt x="535978" y="175260"/>
                  </a:lnTo>
                  <a:lnTo>
                    <a:pt x="553732" y="89255"/>
                  </a:lnTo>
                  <a:lnTo>
                    <a:pt x="501002" y="89255"/>
                  </a:lnTo>
                  <a:lnTo>
                    <a:pt x="501002" y="134785"/>
                  </a:lnTo>
                  <a:lnTo>
                    <a:pt x="493547" y="137858"/>
                  </a:lnTo>
                  <a:lnTo>
                    <a:pt x="486333" y="139153"/>
                  </a:lnTo>
                  <a:lnTo>
                    <a:pt x="478866" y="139153"/>
                  </a:lnTo>
                  <a:lnTo>
                    <a:pt x="461200" y="135915"/>
                  </a:lnTo>
                  <a:lnTo>
                    <a:pt x="447662" y="126771"/>
                  </a:lnTo>
                  <a:lnTo>
                    <a:pt x="438988" y="112572"/>
                  </a:lnTo>
                  <a:lnTo>
                    <a:pt x="435927" y="94132"/>
                  </a:lnTo>
                  <a:lnTo>
                    <a:pt x="439000" y="75387"/>
                  </a:lnTo>
                  <a:lnTo>
                    <a:pt x="447763" y="61214"/>
                  </a:lnTo>
                  <a:lnTo>
                    <a:pt x="461530" y="52247"/>
                  </a:lnTo>
                  <a:lnTo>
                    <a:pt x="479653" y="49123"/>
                  </a:lnTo>
                  <a:lnTo>
                    <a:pt x="491096" y="50368"/>
                  </a:lnTo>
                  <a:lnTo>
                    <a:pt x="501573" y="54114"/>
                  </a:lnTo>
                  <a:lnTo>
                    <a:pt x="511187" y="60299"/>
                  </a:lnTo>
                  <a:lnTo>
                    <a:pt x="520026" y="68935"/>
                  </a:lnTo>
                  <a:lnTo>
                    <a:pt x="558876" y="34709"/>
                  </a:lnTo>
                  <a:close/>
                </a:path>
                <a:path w="762000" h="188594">
                  <a:moveTo>
                    <a:pt x="761542" y="4114"/>
                  </a:moveTo>
                  <a:lnTo>
                    <a:pt x="702894" y="4114"/>
                  </a:lnTo>
                  <a:lnTo>
                    <a:pt x="665848" y="66357"/>
                  </a:lnTo>
                  <a:lnTo>
                    <a:pt x="629069" y="4114"/>
                  </a:lnTo>
                  <a:lnTo>
                    <a:pt x="565023" y="4114"/>
                  </a:lnTo>
                  <a:lnTo>
                    <a:pt x="632929" y="118059"/>
                  </a:lnTo>
                  <a:lnTo>
                    <a:pt x="632929" y="184162"/>
                  </a:lnTo>
                  <a:lnTo>
                    <a:pt x="693635" y="184162"/>
                  </a:lnTo>
                  <a:lnTo>
                    <a:pt x="693635" y="118833"/>
                  </a:lnTo>
                  <a:lnTo>
                    <a:pt x="761542" y="41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05402" y="1296447"/>
              <a:ext cx="192121" cy="9261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519245" y="1297738"/>
              <a:ext cx="79995" cy="90028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1627130" y="1297558"/>
              <a:ext cx="152400" cy="90805"/>
            </a:xfrm>
            <a:custGeom>
              <a:avLst/>
              <a:gdLst/>
              <a:ahLst/>
              <a:cxnLst/>
              <a:rect l="l" t="t" r="r" b="b"/>
              <a:pathLst>
                <a:path w="152400" h="90805">
                  <a:moveTo>
                    <a:pt x="65709" y="241"/>
                  </a:moveTo>
                  <a:lnTo>
                    <a:pt x="0" y="241"/>
                  </a:lnTo>
                  <a:lnTo>
                    <a:pt x="0" y="14211"/>
                  </a:lnTo>
                  <a:lnTo>
                    <a:pt x="0" y="42151"/>
                  </a:lnTo>
                  <a:lnTo>
                    <a:pt x="0" y="56121"/>
                  </a:lnTo>
                  <a:lnTo>
                    <a:pt x="0" y="90411"/>
                  </a:lnTo>
                  <a:lnTo>
                    <a:pt x="16713" y="90411"/>
                  </a:lnTo>
                  <a:lnTo>
                    <a:pt x="16713" y="56121"/>
                  </a:lnTo>
                  <a:lnTo>
                    <a:pt x="60198" y="56121"/>
                  </a:lnTo>
                  <a:lnTo>
                    <a:pt x="60198" y="42151"/>
                  </a:lnTo>
                  <a:lnTo>
                    <a:pt x="16713" y="42151"/>
                  </a:lnTo>
                  <a:lnTo>
                    <a:pt x="16713" y="14211"/>
                  </a:lnTo>
                  <a:lnTo>
                    <a:pt x="65709" y="14211"/>
                  </a:lnTo>
                  <a:lnTo>
                    <a:pt x="65709" y="241"/>
                  </a:lnTo>
                  <a:close/>
                </a:path>
                <a:path w="152400" h="90805">
                  <a:moveTo>
                    <a:pt x="152400" y="76200"/>
                  </a:moveTo>
                  <a:lnTo>
                    <a:pt x="101587" y="76200"/>
                  </a:lnTo>
                  <a:lnTo>
                    <a:pt x="101587" y="50800"/>
                  </a:lnTo>
                  <a:lnTo>
                    <a:pt x="145059" y="50800"/>
                  </a:lnTo>
                  <a:lnTo>
                    <a:pt x="145059" y="38100"/>
                  </a:lnTo>
                  <a:lnTo>
                    <a:pt x="101587" y="38100"/>
                  </a:lnTo>
                  <a:lnTo>
                    <a:pt x="101587" y="13970"/>
                  </a:lnTo>
                  <a:lnTo>
                    <a:pt x="150596" y="13970"/>
                  </a:lnTo>
                  <a:lnTo>
                    <a:pt x="150596" y="0"/>
                  </a:lnTo>
                  <a:lnTo>
                    <a:pt x="84874" y="0"/>
                  </a:lnTo>
                  <a:lnTo>
                    <a:pt x="84874" y="13970"/>
                  </a:lnTo>
                  <a:lnTo>
                    <a:pt x="84874" y="38100"/>
                  </a:lnTo>
                  <a:lnTo>
                    <a:pt x="84874" y="50800"/>
                  </a:lnTo>
                  <a:lnTo>
                    <a:pt x="84874" y="76200"/>
                  </a:lnTo>
                  <a:lnTo>
                    <a:pt x="84874" y="90170"/>
                  </a:lnTo>
                  <a:lnTo>
                    <a:pt x="152400" y="90170"/>
                  </a:lnTo>
                  <a:lnTo>
                    <a:pt x="152400" y="76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801763" y="1297735"/>
              <a:ext cx="76917" cy="9002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1899875" y="1297558"/>
              <a:ext cx="67945" cy="90170"/>
            </a:xfrm>
            <a:custGeom>
              <a:avLst/>
              <a:gdLst/>
              <a:ahLst/>
              <a:cxnLst/>
              <a:rect l="l" t="t" r="r" b="b"/>
              <a:pathLst>
                <a:path w="67945" h="90169">
                  <a:moveTo>
                    <a:pt x="67525" y="76200"/>
                  </a:moveTo>
                  <a:lnTo>
                    <a:pt x="16713" y="76200"/>
                  </a:lnTo>
                  <a:lnTo>
                    <a:pt x="16713" y="50800"/>
                  </a:lnTo>
                  <a:lnTo>
                    <a:pt x="60185" y="50800"/>
                  </a:lnTo>
                  <a:lnTo>
                    <a:pt x="60185" y="38100"/>
                  </a:lnTo>
                  <a:lnTo>
                    <a:pt x="16713" y="38100"/>
                  </a:lnTo>
                  <a:lnTo>
                    <a:pt x="16713" y="13970"/>
                  </a:lnTo>
                  <a:lnTo>
                    <a:pt x="65722" y="13970"/>
                  </a:lnTo>
                  <a:lnTo>
                    <a:pt x="65722" y="0"/>
                  </a:lnTo>
                  <a:lnTo>
                    <a:pt x="0" y="0"/>
                  </a:lnTo>
                  <a:lnTo>
                    <a:pt x="0" y="13970"/>
                  </a:lnTo>
                  <a:lnTo>
                    <a:pt x="0" y="38100"/>
                  </a:lnTo>
                  <a:lnTo>
                    <a:pt x="0" y="50800"/>
                  </a:lnTo>
                  <a:lnTo>
                    <a:pt x="0" y="76200"/>
                  </a:lnTo>
                  <a:lnTo>
                    <a:pt x="0" y="90170"/>
                  </a:lnTo>
                  <a:lnTo>
                    <a:pt x="67525" y="90170"/>
                  </a:lnTo>
                  <a:lnTo>
                    <a:pt x="67525" y="76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989627" y="1297738"/>
              <a:ext cx="79995" cy="9002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091348" y="1296447"/>
              <a:ext cx="170396" cy="92611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3286620" y="551521"/>
              <a:ext cx="5201920" cy="18978245"/>
            </a:xfrm>
            <a:custGeom>
              <a:avLst/>
              <a:gdLst/>
              <a:ahLst/>
              <a:cxnLst/>
              <a:rect l="l" t="t" r="r" b="b"/>
              <a:pathLst>
                <a:path w="5201920" h="18978245">
                  <a:moveTo>
                    <a:pt x="576440" y="0"/>
                  </a:moveTo>
                  <a:lnTo>
                    <a:pt x="433984" y="99250"/>
                  </a:lnTo>
                  <a:lnTo>
                    <a:pt x="294894" y="2171"/>
                  </a:lnTo>
                  <a:lnTo>
                    <a:pt x="294894" y="94399"/>
                  </a:lnTo>
                  <a:lnTo>
                    <a:pt x="435673" y="192557"/>
                  </a:lnTo>
                  <a:lnTo>
                    <a:pt x="576440" y="94399"/>
                  </a:lnTo>
                  <a:lnTo>
                    <a:pt x="576440" y="0"/>
                  </a:lnTo>
                  <a:close/>
                </a:path>
                <a:path w="5201920" h="18978245">
                  <a:moveTo>
                    <a:pt x="871334" y="419227"/>
                  </a:moveTo>
                  <a:lnTo>
                    <a:pt x="871321" y="181711"/>
                  </a:lnTo>
                  <a:lnTo>
                    <a:pt x="871321" y="53886"/>
                  </a:lnTo>
                  <a:lnTo>
                    <a:pt x="861491" y="53886"/>
                  </a:lnTo>
                  <a:lnTo>
                    <a:pt x="861491" y="181711"/>
                  </a:lnTo>
                  <a:lnTo>
                    <a:pt x="861491" y="291439"/>
                  </a:lnTo>
                  <a:lnTo>
                    <a:pt x="861021" y="291503"/>
                  </a:lnTo>
                  <a:lnTo>
                    <a:pt x="848995" y="291858"/>
                  </a:lnTo>
                  <a:lnTo>
                    <a:pt x="836701" y="292989"/>
                  </a:lnTo>
                  <a:lnTo>
                    <a:pt x="824623" y="294830"/>
                  </a:lnTo>
                  <a:lnTo>
                    <a:pt x="816584" y="296557"/>
                  </a:lnTo>
                  <a:lnTo>
                    <a:pt x="815276" y="296697"/>
                  </a:lnTo>
                  <a:lnTo>
                    <a:pt x="814324" y="297040"/>
                  </a:lnTo>
                  <a:lnTo>
                    <a:pt x="812800" y="297357"/>
                  </a:lnTo>
                  <a:lnTo>
                    <a:pt x="796112" y="303453"/>
                  </a:lnTo>
                  <a:lnTo>
                    <a:pt x="772820" y="311658"/>
                  </a:lnTo>
                  <a:lnTo>
                    <a:pt x="771677" y="312369"/>
                  </a:lnTo>
                  <a:lnTo>
                    <a:pt x="770953" y="312635"/>
                  </a:lnTo>
                  <a:lnTo>
                    <a:pt x="756297" y="321995"/>
                  </a:lnTo>
                  <a:lnTo>
                    <a:pt x="735342" y="335114"/>
                  </a:lnTo>
                  <a:lnTo>
                    <a:pt x="734542" y="335902"/>
                  </a:lnTo>
                  <a:lnTo>
                    <a:pt x="734060" y="336207"/>
                  </a:lnTo>
                  <a:lnTo>
                    <a:pt x="721728" y="348513"/>
                  </a:lnTo>
                  <a:lnTo>
                    <a:pt x="704062" y="365887"/>
                  </a:lnTo>
                  <a:lnTo>
                    <a:pt x="703618" y="366572"/>
                  </a:lnTo>
                  <a:lnTo>
                    <a:pt x="703300" y="366890"/>
                  </a:lnTo>
                  <a:lnTo>
                    <a:pt x="693051" y="382905"/>
                  </a:lnTo>
                  <a:lnTo>
                    <a:pt x="680212" y="402755"/>
                  </a:lnTo>
                  <a:lnTo>
                    <a:pt x="680021" y="403263"/>
                  </a:lnTo>
                  <a:lnTo>
                    <a:pt x="679856" y="403529"/>
                  </a:lnTo>
                  <a:lnTo>
                    <a:pt x="671626" y="426313"/>
                  </a:lnTo>
                  <a:lnTo>
                    <a:pt x="665010" y="444512"/>
                  </a:lnTo>
                  <a:lnTo>
                    <a:pt x="664972" y="444766"/>
                  </a:lnTo>
                  <a:lnTo>
                    <a:pt x="664908" y="444957"/>
                  </a:lnTo>
                  <a:lnTo>
                    <a:pt x="659968" y="487464"/>
                  </a:lnTo>
                  <a:lnTo>
                    <a:pt x="659676" y="489991"/>
                  </a:lnTo>
                  <a:lnTo>
                    <a:pt x="661530" y="517042"/>
                  </a:lnTo>
                  <a:lnTo>
                    <a:pt x="661530" y="517194"/>
                  </a:lnTo>
                  <a:lnTo>
                    <a:pt x="663130" y="524852"/>
                  </a:lnTo>
                  <a:lnTo>
                    <a:pt x="663549" y="529018"/>
                  </a:lnTo>
                  <a:lnTo>
                    <a:pt x="664997" y="533742"/>
                  </a:lnTo>
                  <a:lnTo>
                    <a:pt x="667054" y="543521"/>
                  </a:lnTo>
                  <a:lnTo>
                    <a:pt x="673823" y="562419"/>
                  </a:lnTo>
                  <a:lnTo>
                    <a:pt x="674928" y="565988"/>
                  </a:lnTo>
                  <a:lnTo>
                    <a:pt x="675449" y="566978"/>
                  </a:lnTo>
                  <a:lnTo>
                    <a:pt x="676084" y="568706"/>
                  </a:lnTo>
                  <a:lnTo>
                    <a:pt x="688530" y="592467"/>
                  </a:lnTo>
                  <a:lnTo>
                    <a:pt x="693064" y="599389"/>
                  </a:lnTo>
                  <a:lnTo>
                    <a:pt x="693445" y="600062"/>
                  </a:lnTo>
                  <a:lnTo>
                    <a:pt x="693801" y="600506"/>
                  </a:lnTo>
                  <a:lnTo>
                    <a:pt x="695134" y="602513"/>
                  </a:lnTo>
                  <a:lnTo>
                    <a:pt x="702386" y="612203"/>
                  </a:lnTo>
                  <a:lnTo>
                    <a:pt x="710260" y="621499"/>
                  </a:lnTo>
                  <a:lnTo>
                    <a:pt x="718756" y="630389"/>
                  </a:lnTo>
                  <a:lnTo>
                    <a:pt x="639876" y="708037"/>
                  </a:lnTo>
                  <a:lnTo>
                    <a:pt x="607593" y="670877"/>
                  </a:lnTo>
                  <a:lnTo>
                    <a:pt x="581977" y="629856"/>
                  </a:lnTo>
                  <a:lnTo>
                    <a:pt x="574090" y="611111"/>
                  </a:lnTo>
                  <a:lnTo>
                    <a:pt x="563333" y="585571"/>
                  </a:lnTo>
                  <a:lnTo>
                    <a:pt x="551942" y="538734"/>
                  </a:lnTo>
                  <a:lnTo>
                    <a:pt x="548081" y="489978"/>
                  </a:lnTo>
                  <a:lnTo>
                    <a:pt x="551446" y="444957"/>
                  </a:lnTo>
                  <a:lnTo>
                    <a:pt x="551472" y="444550"/>
                  </a:lnTo>
                  <a:lnTo>
                    <a:pt x="561365" y="401078"/>
                  </a:lnTo>
                  <a:lnTo>
                    <a:pt x="573659" y="369392"/>
                  </a:lnTo>
                  <a:lnTo>
                    <a:pt x="577240" y="360159"/>
                  </a:lnTo>
                  <a:lnTo>
                    <a:pt x="598639" y="322262"/>
                  </a:lnTo>
                  <a:lnTo>
                    <a:pt x="625043" y="287858"/>
                  </a:lnTo>
                  <a:lnTo>
                    <a:pt x="655980" y="257429"/>
                  </a:lnTo>
                  <a:lnTo>
                    <a:pt x="690956" y="231444"/>
                  </a:lnTo>
                  <a:lnTo>
                    <a:pt x="729488" y="210413"/>
                  </a:lnTo>
                  <a:lnTo>
                    <a:pt x="771067" y="194779"/>
                  </a:lnTo>
                  <a:lnTo>
                    <a:pt x="815238" y="185064"/>
                  </a:lnTo>
                  <a:lnTo>
                    <a:pt x="861491" y="181711"/>
                  </a:lnTo>
                  <a:lnTo>
                    <a:pt x="861491" y="53886"/>
                  </a:lnTo>
                  <a:lnTo>
                    <a:pt x="812406" y="56527"/>
                  </a:lnTo>
                  <a:lnTo>
                    <a:pt x="764717" y="64300"/>
                  </a:lnTo>
                  <a:lnTo>
                    <a:pt x="718743" y="76949"/>
                  </a:lnTo>
                  <a:lnTo>
                    <a:pt x="674827" y="94221"/>
                  </a:lnTo>
                  <a:lnTo>
                    <a:pt x="633272" y="115874"/>
                  </a:lnTo>
                  <a:lnTo>
                    <a:pt x="594410" y="141668"/>
                  </a:lnTo>
                  <a:lnTo>
                    <a:pt x="558558" y="171361"/>
                  </a:lnTo>
                  <a:lnTo>
                    <a:pt x="526034" y="204673"/>
                  </a:lnTo>
                  <a:lnTo>
                    <a:pt x="497154" y="241388"/>
                  </a:lnTo>
                  <a:lnTo>
                    <a:pt x="472262" y="281241"/>
                  </a:lnTo>
                  <a:lnTo>
                    <a:pt x="451662" y="323989"/>
                  </a:lnTo>
                  <a:lnTo>
                    <a:pt x="435673" y="369392"/>
                  </a:lnTo>
                  <a:lnTo>
                    <a:pt x="419684" y="323989"/>
                  </a:lnTo>
                  <a:lnTo>
                    <a:pt x="399072" y="281241"/>
                  </a:lnTo>
                  <a:lnTo>
                    <a:pt x="374180" y="241388"/>
                  </a:lnTo>
                  <a:lnTo>
                    <a:pt x="345300" y="204673"/>
                  </a:lnTo>
                  <a:lnTo>
                    <a:pt x="323253" y="182092"/>
                  </a:lnTo>
                  <a:lnTo>
                    <a:pt x="323253" y="490004"/>
                  </a:lnTo>
                  <a:lnTo>
                    <a:pt x="322338" y="501599"/>
                  </a:lnTo>
                  <a:lnTo>
                    <a:pt x="315328" y="555434"/>
                  </a:lnTo>
                  <a:lnTo>
                    <a:pt x="289356" y="629831"/>
                  </a:lnTo>
                  <a:lnTo>
                    <a:pt x="263740" y="670877"/>
                  </a:lnTo>
                  <a:lnTo>
                    <a:pt x="231457" y="708012"/>
                  </a:lnTo>
                  <a:lnTo>
                    <a:pt x="152577" y="630389"/>
                  </a:lnTo>
                  <a:lnTo>
                    <a:pt x="177888" y="600087"/>
                  </a:lnTo>
                  <a:lnTo>
                    <a:pt x="196418" y="566026"/>
                  </a:lnTo>
                  <a:lnTo>
                    <a:pt x="207746" y="529183"/>
                  </a:lnTo>
                  <a:lnTo>
                    <a:pt x="207784" y="529043"/>
                  </a:lnTo>
                  <a:lnTo>
                    <a:pt x="211658" y="490016"/>
                  </a:lnTo>
                  <a:lnTo>
                    <a:pt x="206603" y="447014"/>
                  </a:lnTo>
                  <a:lnTo>
                    <a:pt x="206375" y="444957"/>
                  </a:lnTo>
                  <a:lnTo>
                    <a:pt x="206324" y="444550"/>
                  </a:lnTo>
                  <a:lnTo>
                    <a:pt x="195237" y="414121"/>
                  </a:lnTo>
                  <a:lnTo>
                    <a:pt x="191122" y="402780"/>
                  </a:lnTo>
                  <a:lnTo>
                    <a:pt x="167271" y="365912"/>
                  </a:lnTo>
                  <a:lnTo>
                    <a:pt x="135991" y="335114"/>
                  </a:lnTo>
                  <a:lnTo>
                    <a:pt x="98513" y="311658"/>
                  </a:lnTo>
                  <a:lnTo>
                    <a:pt x="56057" y="296697"/>
                  </a:lnTo>
                  <a:lnTo>
                    <a:pt x="9829" y="291452"/>
                  </a:lnTo>
                  <a:lnTo>
                    <a:pt x="9829" y="181711"/>
                  </a:lnTo>
                  <a:lnTo>
                    <a:pt x="56083" y="185064"/>
                  </a:lnTo>
                  <a:lnTo>
                    <a:pt x="100253" y="194779"/>
                  </a:lnTo>
                  <a:lnTo>
                    <a:pt x="141846" y="210413"/>
                  </a:lnTo>
                  <a:lnTo>
                    <a:pt x="180378" y="231444"/>
                  </a:lnTo>
                  <a:lnTo>
                    <a:pt x="215353" y="257429"/>
                  </a:lnTo>
                  <a:lnTo>
                    <a:pt x="246291" y="287858"/>
                  </a:lnTo>
                  <a:lnTo>
                    <a:pt x="272694" y="322262"/>
                  </a:lnTo>
                  <a:lnTo>
                    <a:pt x="294081" y="360159"/>
                  </a:lnTo>
                  <a:lnTo>
                    <a:pt x="309968" y="401078"/>
                  </a:lnTo>
                  <a:lnTo>
                    <a:pt x="319862" y="444550"/>
                  </a:lnTo>
                  <a:lnTo>
                    <a:pt x="323253" y="490004"/>
                  </a:lnTo>
                  <a:lnTo>
                    <a:pt x="323253" y="182092"/>
                  </a:lnTo>
                  <a:lnTo>
                    <a:pt x="276923" y="141668"/>
                  </a:lnTo>
                  <a:lnTo>
                    <a:pt x="238048" y="115874"/>
                  </a:lnTo>
                  <a:lnTo>
                    <a:pt x="196494" y="94221"/>
                  </a:lnTo>
                  <a:lnTo>
                    <a:pt x="152577" y="76949"/>
                  </a:lnTo>
                  <a:lnTo>
                    <a:pt x="106616" y="64300"/>
                  </a:lnTo>
                  <a:lnTo>
                    <a:pt x="58928" y="56527"/>
                  </a:lnTo>
                  <a:lnTo>
                    <a:pt x="9829" y="53886"/>
                  </a:lnTo>
                  <a:lnTo>
                    <a:pt x="0" y="53886"/>
                  </a:lnTo>
                  <a:lnTo>
                    <a:pt x="0" y="419227"/>
                  </a:lnTo>
                  <a:lnTo>
                    <a:pt x="9829" y="419227"/>
                  </a:lnTo>
                  <a:lnTo>
                    <a:pt x="37871" y="424802"/>
                  </a:lnTo>
                  <a:lnTo>
                    <a:pt x="60794" y="439978"/>
                  </a:lnTo>
                  <a:lnTo>
                    <a:pt x="76263" y="462470"/>
                  </a:lnTo>
                  <a:lnTo>
                    <a:pt x="81940" y="490016"/>
                  </a:lnTo>
                  <a:lnTo>
                    <a:pt x="80556" y="503872"/>
                  </a:lnTo>
                  <a:lnTo>
                    <a:pt x="60871" y="539991"/>
                  </a:lnTo>
                  <a:lnTo>
                    <a:pt x="53759" y="546989"/>
                  </a:lnTo>
                  <a:lnTo>
                    <a:pt x="316255" y="805205"/>
                  </a:lnTo>
                  <a:lnTo>
                    <a:pt x="323151" y="798423"/>
                  </a:lnTo>
                  <a:lnTo>
                    <a:pt x="360299" y="756945"/>
                  </a:lnTo>
                  <a:lnTo>
                    <a:pt x="391668" y="711517"/>
                  </a:lnTo>
                  <a:lnTo>
                    <a:pt x="393458" y="708037"/>
                  </a:lnTo>
                  <a:lnTo>
                    <a:pt x="416890" y="662724"/>
                  </a:lnTo>
                  <a:lnTo>
                    <a:pt x="435673" y="611111"/>
                  </a:lnTo>
                  <a:lnTo>
                    <a:pt x="454444" y="662724"/>
                  </a:lnTo>
                  <a:lnTo>
                    <a:pt x="479666" y="711517"/>
                  </a:lnTo>
                  <a:lnTo>
                    <a:pt x="511035" y="756945"/>
                  </a:lnTo>
                  <a:lnTo>
                    <a:pt x="548182" y="798423"/>
                  </a:lnTo>
                  <a:lnTo>
                    <a:pt x="555078" y="805205"/>
                  </a:lnTo>
                  <a:lnTo>
                    <a:pt x="653859" y="708037"/>
                  </a:lnTo>
                  <a:lnTo>
                    <a:pt x="817575" y="546989"/>
                  </a:lnTo>
                  <a:lnTo>
                    <a:pt x="810463" y="539991"/>
                  </a:lnTo>
                  <a:lnTo>
                    <a:pt x="801433" y="529183"/>
                  </a:lnTo>
                  <a:lnTo>
                    <a:pt x="794918" y="517194"/>
                  </a:lnTo>
                  <a:lnTo>
                    <a:pt x="794829" y="517042"/>
                  </a:lnTo>
                  <a:lnTo>
                    <a:pt x="790778" y="503872"/>
                  </a:lnTo>
                  <a:lnTo>
                    <a:pt x="795070" y="462470"/>
                  </a:lnTo>
                  <a:lnTo>
                    <a:pt x="833462" y="424802"/>
                  </a:lnTo>
                  <a:lnTo>
                    <a:pt x="861504" y="419227"/>
                  </a:lnTo>
                  <a:lnTo>
                    <a:pt x="871334" y="419227"/>
                  </a:lnTo>
                  <a:close/>
                </a:path>
                <a:path w="5201920" h="18978245">
                  <a:moveTo>
                    <a:pt x="1451038" y="199402"/>
                  </a:moveTo>
                  <a:lnTo>
                    <a:pt x="1264386" y="199402"/>
                  </a:lnTo>
                  <a:lnTo>
                    <a:pt x="1209281" y="204292"/>
                  </a:lnTo>
                  <a:lnTo>
                    <a:pt x="1165199" y="218084"/>
                  </a:lnTo>
                  <a:lnTo>
                    <a:pt x="1130998" y="239509"/>
                  </a:lnTo>
                  <a:lnTo>
                    <a:pt x="1087742" y="300189"/>
                  </a:lnTo>
                  <a:lnTo>
                    <a:pt x="1076426" y="336892"/>
                  </a:lnTo>
                  <a:lnTo>
                    <a:pt x="1070457" y="376148"/>
                  </a:lnTo>
                  <a:lnTo>
                    <a:pt x="1068717" y="416674"/>
                  </a:lnTo>
                  <a:lnTo>
                    <a:pt x="1075397" y="484441"/>
                  </a:lnTo>
                  <a:lnTo>
                    <a:pt x="1093292" y="535025"/>
                  </a:lnTo>
                  <a:lnTo>
                    <a:pt x="1119238" y="570941"/>
                  </a:lnTo>
                  <a:lnTo>
                    <a:pt x="1150048" y="594690"/>
                  </a:lnTo>
                  <a:lnTo>
                    <a:pt x="1213548" y="615772"/>
                  </a:lnTo>
                  <a:lnTo>
                    <a:pt x="1258379" y="618324"/>
                  </a:lnTo>
                  <a:lnTo>
                    <a:pt x="1451038" y="618324"/>
                  </a:lnTo>
                  <a:lnTo>
                    <a:pt x="1451038" y="543902"/>
                  </a:lnTo>
                  <a:lnTo>
                    <a:pt x="1451038" y="371055"/>
                  </a:lnTo>
                  <a:lnTo>
                    <a:pt x="1247584" y="371055"/>
                  </a:lnTo>
                  <a:lnTo>
                    <a:pt x="1247584" y="443687"/>
                  </a:lnTo>
                  <a:lnTo>
                    <a:pt x="1363408" y="443687"/>
                  </a:lnTo>
                  <a:lnTo>
                    <a:pt x="1363408" y="543902"/>
                  </a:lnTo>
                  <a:lnTo>
                    <a:pt x="1264386" y="543902"/>
                  </a:lnTo>
                  <a:lnTo>
                    <a:pt x="1215898" y="533654"/>
                  </a:lnTo>
                  <a:lnTo>
                    <a:pt x="1185316" y="505053"/>
                  </a:lnTo>
                  <a:lnTo>
                    <a:pt x="1169352" y="461365"/>
                  </a:lnTo>
                  <a:lnTo>
                    <a:pt x="1164755" y="405866"/>
                  </a:lnTo>
                  <a:lnTo>
                    <a:pt x="1170190" y="349237"/>
                  </a:lnTo>
                  <a:lnTo>
                    <a:pt x="1187564" y="306539"/>
                  </a:lnTo>
                  <a:lnTo>
                    <a:pt x="1218438" y="279603"/>
                  </a:lnTo>
                  <a:lnTo>
                    <a:pt x="1264386" y="270230"/>
                  </a:lnTo>
                  <a:lnTo>
                    <a:pt x="1451038" y="270230"/>
                  </a:lnTo>
                  <a:lnTo>
                    <a:pt x="1451038" y="199402"/>
                  </a:lnTo>
                  <a:close/>
                </a:path>
                <a:path w="5201920" h="18978245">
                  <a:moveTo>
                    <a:pt x="1844116" y="199402"/>
                  </a:moveTo>
                  <a:lnTo>
                    <a:pt x="1700085" y="199402"/>
                  </a:lnTo>
                  <a:lnTo>
                    <a:pt x="1651266" y="204076"/>
                  </a:lnTo>
                  <a:lnTo>
                    <a:pt x="1608543" y="214972"/>
                  </a:lnTo>
                  <a:lnTo>
                    <a:pt x="1572437" y="233641"/>
                  </a:lnTo>
                  <a:lnTo>
                    <a:pt x="1543456" y="261620"/>
                  </a:lnTo>
                  <a:lnTo>
                    <a:pt x="1522120" y="300418"/>
                  </a:lnTo>
                  <a:lnTo>
                    <a:pt x="1508950" y="351599"/>
                  </a:lnTo>
                  <a:lnTo>
                    <a:pt x="1504442" y="416674"/>
                  </a:lnTo>
                  <a:lnTo>
                    <a:pt x="1509191" y="472998"/>
                  </a:lnTo>
                  <a:lnTo>
                    <a:pt x="1522907" y="519379"/>
                  </a:lnTo>
                  <a:lnTo>
                    <a:pt x="1544777" y="556260"/>
                  </a:lnTo>
                  <a:lnTo>
                    <a:pt x="1573999" y="584123"/>
                  </a:lnTo>
                  <a:lnTo>
                    <a:pt x="1609763" y="603440"/>
                  </a:lnTo>
                  <a:lnTo>
                    <a:pt x="1651266" y="614692"/>
                  </a:lnTo>
                  <a:lnTo>
                    <a:pt x="1697685" y="618324"/>
                  </a:lnTo>
                  <a:lnTo>
                    <a:pt x="1844116" y="618324"/>
                  </a:lnTo>
                  <a:lnTo>
                    <a:pt x="1844116" y="547509"/>
                  </a:lnTo>
                  <a:lnTo>
                    <a:pt x="1701279" y="547509"/>
                  </a:lnTo>
                  <a:lnTo>
                    <a:pt x="1661248" y="542658"/>
                  </a:lnTo>
                  <a:lnTo>
                    <a:pt x="1629930" y="525830"/>
                  </a:lnTo>
                  <a:lnTo>
                    <a:pt x="1609534" y="493585"/>
                  </a:lnTo>
                  <a:lnTo>
                    <a:pt x="1602257" y="442493"/>
                  </a:lnTo>
                  <a:lnTo>
                    <a:pt x="1844116" y="442493"/>
                  </a:lnTo>
                  <a:lnTo>
                    <a:pt x="1844116" y="371055"/>
                  </a:lnTo>
                  <a:lnTo>
                    <a:pt x="1604060" y="371055"/>
                  </a:lnTo>
                  <a:lnTo>
                    <a:pt x="1610969" y="326440"/>
                  </a:lnTo>
                  <a:lnTo>
                    <a:pt x="1629714" y="294995"/>
                  </a:lnTo>
                  <a:lnTo>
                    <a:pt x="1659928" y="276364"/>
                  </a:lnTo>
                  <a:lnTo>
                    <a:pt x="1701279" y="270230"/>
                  </a:lnTo>
                  <a:lnTo>
                    <a:pt x="1844116" y="270230"/>
                  </a:lnTo>
                  <a:lnTo>
                    <a:pt x="1844116" y="199402"/>
                  </a:lnTo>
                  <a:close/>
                </a:path>
                <a:path w="5201920" h="18978245">
                  <a:moveTo>
                    <a:pt x="2240686" y="199885"/>
                  </a:moveTo>
                  <a:lnTo>
                    <a:pt x="1883575" y="199885"/>
                  </a:lnTo>
                  <a:lnTo>
                    <a:pt x="1883575" y="271424"/>
                  </a:lnTo>
                  <a:lnTo>
                    <a:pt x="2016429" y="271424"/>
                  </a:lnTo>
                  <a:lnTo>
                    <a:pt x="2016429" y="618324"/>
                  </a:lnTo>
                  <a:lnTo>
                    <a:pt x="2106612" y="618324"/>
                  </a:lnTo>
                  <a:lnTo>
                    <a:pt x="2106612" y="271424"/>
                  </a:lnTo>
                  <a:lnTo>
                    <a:pt x="2240686" y="271424"/>
                  </a:lnTo>
                  <a:lnTo>
                    <a:pt x="2240686" y="199885"/>
                  </a:lnTo>
                  <a:close/>
                </a:path>
                <a:path w="5201920" h="18978245">
                  <a:moveTo>
                    <a:pt x="2502878" y="306514"/>
                  </a:moveTo>
                  <a:lnTo>
                    <a:pt x="2495042" y="261594"/>
                  </a:lnTo>
                  <a:lnTo>
                    <a:pt x="2472779" y="226923"/>
                  </a:lnTo>
                  <a:lnTo>
                    <a:pt x="2437955" y="204597"/>
                  </a:lnTo>
                  <a:lnTo>
                    <a:pt x="2392464" y="196684"/>
                  </a:lnTo>
                  <a:lnTo>
                    <a:pt x="2346223" y="205092"/>
                  </a:lnTo>
                  <a:lnTo>
                    <a:pt x="2311489" y="228244"/>
                  </a:lnTo>
                  <a:lnTo>
                    <a:pt x="2289632" y="263080"/>
                  </a:lnTo>
                  <a:lnTo>
                    <a:pt x="2282050" y="306514"/>
                  </a:lnTo>
                  <a:lnTo>
                    <a:pt x="2312009" y="306514"/>
                  </a:lnTo>
                  <a:lnTo>
                    <a:pt x="2318461" y="268706"/>
                  </a:lnTo>
                  <a:lnTo>
                    <a:pt x="2335936" y="242785"/>
                  </a:lnTo>
                  <a:lnTo>
                    <a:pt x="2361552" y="227888"/>
                  </a:lnTo>
                  <a:lnTo>
                    <a:pt x="2392464" y="223113"/>
                  </a:lnTo>
                  <a:lnTo>
                    <a:pt x="2426589" y="229120"/>
                  </a:lnTo>
                  <a:lnTo>
                    <a:pt x="2451862" y="246087"/>
                  </a:lnTo>
                  <a:lnTo>
                    <a:pt x="2467546" y="272415"/>
                  </a:lnTo>
                  <a:lnTo>
                    <a:pt x="2472931" y="306514"/>
                  </a:lnTo>
                  <a:lnTo>
                    <a:pt x="2471572" y="323875"/>
                  </a:lnTo>
                  <a:lnTo>
                    <a:pt x="2467356" y="340207"/>
                  </a:lnTo>
                  <a:lnTo>
                    <a:pt x="2460040" y="355981"/>
                  </a:lnTo>
                  <a:lnTo>
                    <a:pt x="2449436" y="371703"/>
                  </a:lnTo>
                  <a:lnTo>
                    <a:pt x="2281466" y="591947"/>
                  </a:lnTo>
                  <a:lnTo>
                    <a:pt x="2281466" y="618375"/>
                  </a:lnTo>
                  <a:lnTo>
                    <a:pt x="2502878" y="618375"/>
                  </a:lnTo>
                  <a:lnTo>
                    <a:pt x="2502878" y="591947"/>
                  </a:lnTo>
                  <a:lnTo>
                    <a:pt x="2317292" y="591947"/>
                  </a:lnTo>
                  <a:lnTo>
                    <a:pt x="2474112" y="386981"/>
                  </a:lnTo>
                  <a:lnTo>
                    <a:pt x="2487523" y="367131"/>
                  </a:lnTo>
                  <a:lnTo>
                    <a:pt x="2496426" y="348068"/>
                  </a:lnTo>
                  <a:lnTo>
                    <a:pt x="2501354" y="328333"/>
                  </a:lnTo>
                  <a:lnTo>
                    <a:pt x="2502878" y="306514"/>
                  </a:lnTo>
                  <a:close/>
                </a:path>
                <a:path w="5201920" h="18978245">
                  <a:moveTo>
                    <a:pt x="2590406" y="18929020"/>
                  </a:moveTo>
                  <a:lnTo>
                    <a:pt x="2508554" y="18929020"/>
                  </a:lnTo>
                  <a:lnTo>
                    <a:pt x="2508554" y="18766346"/>
                  </a:lnTo>
                  <a:lnTo>
                    <a:pt x="2585085" y="18766346"/>
                  </a:lnTo>
                  <a:lnTo>
                    <a:pt x="2585085" y="18722759"/>
                  </a:lnTo>
                  <a:lnTo>
                    <a:pt x="2508554" y="18722759"/>
                  </a:lnTo>
                  <a:lnTo>
                    <a:pt x="2508554" y="18570220"/>
                  </a:lnTo>
                  <a:lnTo>
                    <a:pt x="2589390" y="18570220"/>
                  </a:lnTo>
                  <a:lnTo>
                    <a:pt x="2589390" y="18526633"/>
                  </a:lnTo>
                  <a:lnTo>
                    <a:pt x="2456103" y="18526633"/>
                  </a:lnTo>
                  <a:lnTo>
                    <a:pt x="2456103" y="18972607"/>
                  </a:lnTo>
                  <a:lnTo>
                    <a:pt x="2590406" y="18972607"/>
                  </a:lnTo>
                  <a:lnTo>
                    <a:pt x="2590406" y="18929020"/>
                  </a:lnTo>
                  <a:close/>
                </a:path>
                <a:path w="5201920" h="18978245">
                  <a:moveTo>
                    <a:pt x="2791828" y="308279"/>
                  </a:moveTo>
                  <a:lnTo>
                    <a:pt x="2783751" y="263334"/>
                  </a:lnTo>
                  <a:lnTo>
                    <a:pt x="2761881" y="229184"/>
                  </a:lnTo>
                  <a:lnTo>
                    <a:pt x="2761881" y="311213"/>
                  </a:lnTo>
                  <a:lnTo>
                    <a:pt x="2761881" y="507377"/>
                  </a:lnTo>
                  <a:lnTo>
                    <a:pt x="2756751" y="541947"/>
                  </a:lnTo>
                  <a:lnTo>
                    <a:pt x="2741536" y="569925"/>
                  </a:lnTo>
                  <a:lnTo>
                    <a:pt x="2716530" y="588645"/>
                  </a:lnTo>
                  <a:lnTo>
                    <a:pt x="2681998" y="595464"/>
                  </a:lnTo>
                  <a:lnTo>
                    <a:pt x="2647467" y="588645"/>
                  </a:lnTo>
                  <a:lnTo>
                    <a:pt x="2622473" y="569925"/>
                  </a:lnTo>
                  <a:lnTo>
                    <a:pt x="2607259" y="541947"/>
                  </a:lnTo>
                  <a:lnTo>
                    <a:pt x="2602128" y="507377"/>
                  </a:lnTo>
                  <a:lnTo>
                    <a:pt x="2602128" y="311213"/>
                  </a:lnTo>
                  <a:lnTo>
                    <a:pt x="2607259" y="276631"/>
                  </a:lnTo>
                  <a:lnTo>
                    <a:pt x="2622473" y="248666"/>
                  </a:lnTo>
                  <a:lnTo>
                    <a:pt x="2647467" y="229946"/>
                  </a:lnTo>
                  <a:lnTo>
                    <a:pt x="2681998" y="223113"/>
                  </a:lnTo>
                  <a:lnTo>
                    <a:pt x="2716530" y="229946"/>
                  </a:lnTo>
                  <a:lnTo>
                    <a:pt x="2741536" y="248666"/>
                  </a:lnTo>
                  <a:lnTo>
                    <a:pt x="2756751" y="276631"/>
                  </a:lnTo>
                  <a:lnTo>
                    <a:pt x="2761881" y="311213"/>
                  </a:lnTo>
                  <a:lnTo>
                    <a:pt x="2761881" y="229184"/>
                  </a:lnTo>
                  <a:lnTo>
                    <a:pt x="2761145" y="228028"/>
                  </a:lnTo>
                  <a:lnTo>
                    <a:pt x="2753741" y="223113"/>
                  </a:lnTo>
                  <a:lnTo>
                    <a:pt x="2726423" y="204952"/>
                  </a:lnTo>
                  <a:lnTo>
                    <a:pt x="2681998" y="196684"/>
                  </a:lnTo>
                  <a:lnTo>
                    <a:pt x="2637840" y="204952"/>
                  </a:lnTo>
                  <a:lnTo>
                    <a:pt x="2603081" y="228028"/>
                  </a:lnTo>
                  <a:lnTo>
                    <a:pt x="2580335" y="263334"/>
                  </a:lnTo>
                  <a:lnTo>
                    <a:pt x="2572181" y="308279"/>
                  </a:lnTo>
                  <a:lnTo>
                    <a:pt x="2572181" y="510311"/>
                  </a:lnTo>
                  <a:lnTo>
                    <a:pt x="2580335" y="555244"/>
                  </a:lnTo>
                  <a:lnTo>
                    <a:pt x="2603081" y="590550"/>
                  </a:lnTo>
                  <a:lnTo>
                    <a:pt x="2637840" y="613625"/>
                  </a:lnTo>
                  <a:lnTo>
                    <a:pt x="2681998" y="621893"/>
                  </a:lnTo>
                  <a:lnTo>
                    <a:pt x="2726423" y="613625"/>
                  </a:lnTo>
                  <a:lnTo>
                    <a:pt x="2753741" y="595464"/>
                  </a:lnTo>
                  <a:lnTo>
                    <a:pt x="2761145" y="590550"/>
                  </a:lnTo>
                  <a:lnTo>
                    <a:pt x="2783751" y="555244"/>
                  </a:lnTo>
                  <a:lnTo>
                    <a:pt x="2791828" y="510311"/>
                  </a:lnTo>
                  <a:lnTo>
                    <a:pt x="2791828" y="308279"/>
                  </a:lnTo>
                  <a:close/>
                </a:path>
                <a:path w="5201920" h="18978245">
                  <a:moveTo>
                    <a:pt x="2898775" y="18972607"/>
                  </a:moveTo>
                  <a:lnTo>
                    <a:pt x="2884703" y="18887466"/>
                  </a:lnTo>
                  <a:lnTo>
                    <a:pt x="2877667" y="18844895"/>
                  </a:lnTo>
                  <a:lnTo>
                    <a:pt x="2838691" y="18609234"/>
                  </a:lnTo>
                  <a:lnTo>
                    <a:pt x="2830106" y="18557304"/>
                  </a:lnTo>
                  <a:lnTo>
                    <a:pt x="2830106" y="18844895"/>
                  </a:lnTo>
                  <a:lnTo>
                    <a:pt x="2761691" y="18844895"/>
                  </a:lnTo>
                  <a:lnTo>
                    <a:pt x="2794127" y="18609234"/>
                  </a:lnTo>
                  <a:lnTo>
                    <a:pt x="2794889" y="18609234"/>
                  </a:lnTo>
                  <a:lnTo>
                    <a:pt x="2830106" y="18844895"/>
                  </a:lnTo>
                  <a:lnTo>
                    <a:pt x="2830106" y="18557304"/>
                  </a:lnTo>
                  <a:lnTo>
                    <a:pt x="2825038" y="18526633"/>
                  </a:lnTo>
                  <a:lnTo>
                    <a:pt x="2761945" y="18526633"/>
                  </a:lnTo>
                  <a:lnTo>
                    <a:pt x="2694292" y="18972607"/>
                  </a:lnTo>
                  <a:lnTo>
                    <a:pt x="2744203" y="18972607"/>
                  </a:lnTo>
                  <a:lnTo>
                    <a:pt x="2755862" y="18887466"/>
                  </a:lnTo>
                  <a:lnTo>
                    <a:pt x="2836697" y="18887466"/>
                  </a:lnTo>
                  <a:lnTo>
                    <a:pt x="2849359" y="18972607"/>
                  </a:lnTo>
                  <a:lnTo>
                    <a:pt x="2898775" y="18972607"/>
                  </a:lnTo>
                  <a:close/>
                </a:path>
                <a:path w="5201920" h="18978245">
                  <a:moveTo>
                    <a:pt x="3086658" y="306514"/>
                  </a:moveTo>
                  <a:lnTo>
                    <a:pt x="3078810" y="261594"/>
                  </a:lnTo>
                  <a:lnTo>
                    <a:pt x="3056547" y="226923"/>
                  </a:lnTo>
                  <a:lnTo>
                    <a:pt x="3021736" y="204597"/>
                  </a:lnTo>
                  <a:lnTo>
                    <a:pt x="2976232" y="196684"/>
                  </a:lnTo>
                  <a:lnTo>
                    <a:pt x="2929991" y="205092"/>
                  </a:lnTo>
                  <a:lnTo>
                    <a:pt x="2895257" y="228244"/>
                  </a:lnTo>
                  <a:lnTo>
                    <a:pt x="2873413" y="263080"/>
                  </a:lnTo>
                  <a:lnTo>
                    <a:pt x="2865818" y="306514"/>
                  </a:lnTo>
                  <a:lnTo>
                    <a:pt x="2895777" y="306514"/>
                  </a:lnTo>
                  <a:lnTo>
                    <a:pt x="2902242" y="268706"/>
                  </a:lnTo>
                  <a:lnTo>
                    <a:pt x="2919704" y="242785"/>
                  </a:lnTo>
                  <a:lnTo>
                    <a:pt x="2945333" y="227888"/>
                  </a:lnTo>
                  <a:lnTo>
                    <a:pt x="2976232" y="223113"/>
                  </a:lnTo>
                  <a:lnTo>
                    <a:pt x="3010370" y="229120"/>
                  </a:lnTo>
                  <a:lnTo>
                    <a:pt x="3035630" y="246087"/>
                  </a:lnTo>
                  <a:lnTo>
                    <a:pt x="3051314" y="272415"/>
                  </a:lnTo>
                  <a:lnTo>
                    <a:pt x="3056699" y="306514"/>
                  </a:lnTo>
                  <a:lnTo>
                    <a:pt x="3055340" y="323875"/>
                  </a:lnTo>
                  <a:lnTo>
                    <a:pt x="3051124" y="340207"/>
                  </a:lnTo>
                  <a:lnTo>
                    <a:pt x="3043809" y="355981"/>
                  </a:lnTo>
                  <a:lnTo>
                    <a:pt x="3033204" y="371703"/>
                  </a:lnTo>
                  <a:lnTo>
                    <a:pt x="2865234" y="591947"/>
                  </a:lnTo>
                  <a:lnTo>
                    <a:pt x="2865234" y="618375"/>
                  </a:lnTo>
                  <a:lnTo>
                    <a:pt x="3086658" y="618375"/>
                  </a:lnTo>
                  <a:lnTo>
                    <a:pt x="3086658" y="591947"/>
                  </a:lnTo>
                  <a:lnTo>
                    <a:pt x="2901061" y="591947"/>
                  </a:lnTo>
                  <a:lnTo>
                    <a:pt x="3057868" y="386981"/>
                  </a:lnTo>
                  <a:lnTo>
                    <a:pt x="3071291" y="367131"/>
                  </a:lnTo>
                  <a:lnTo>
                    <a:pt x="3080194" y="348068"/>
                  </a:lnTo>
                  <a:lnTo>
                    <a:pt x="3085134" y="328333"/>
                  </a:lnTo>
                  <a:lnTo>
                    <a:pt x="3086658" y="306514"/>
                  </a:lnTo>
                  <a:close/>
                </a:path>
                <a:path w="5201920" h="18978245">
                  <a:moveTo>
                    <a:pt x="3172155" y="18688304"/>
                  </a:moveTo>
                  <a:lnTo>
                    <a:pt x="3171825" y="18634202"/>
                  </a:lnTo>
                  <a:lnTo>
                    <a:pt x="3166935" y="18585168"/>
                  </a:lnTo>
                  <a:lnTo>
                    <a:pt x="3161563" y="18566664"/>
                  </a:lnTo>
                  <a:lnTo>
                    <a:pt x="3158286" y="18558815"/>
                  </a:lnTo>
                  <a:lnTo>
                    <a:pt x="3119386" y="18525655"/>
                  </a:lnTo>
                  <a:lnTo>
                    <a:pt x="3084233" y="18521312"/>
                  </a:lnTo>
                  <a:lnTo>
                    <a:pt x="3073552" y="18521998"/>
                  </a:lnTo>
                  <a:lnTo>
                    <a:pt x="3023793" y="18547258"/>
                  </a:lnTo>
                  <a:lnTo>
                    <a:pt x="3000476" y="18608320"/>
                  </a:lnTo>
                  <a:lnTo>
                    <a:pt x="2997568" y="18652821"/>
                  </a:lnTo>
                  <a:lnTo>
                    <a:pt x="2997568" y="18839828"/>
                  </a:lnTo>
                  <a:lnTo>
                    <a:pt x="3002635" y="18901626"/>
                  </a:lnTo>
                  <a:lnTo>
                    <a:pt x="3017837" y="18944095"/>
                  </a:lnTo>
                  <a:lnTo>
                    <a:pt x="3060573" y="18974855"/>
                  </a:lnTo>
                  <a:lnTo>
                    <a:pt x="3080296" y="18976912"/>
                  </a:lnTo>
                  <a:lnTo>
                    <a:pt x="3099689" y="18974486"/>
                  </a:lnTo>
                  <a:lnTo>
                    <a:pt x="3115678" y="18967222"/>
                  </a:lnTo>
                  <a:lnTo>
                    <a:pt x="3128264" y="18955106"/>
                  </a:lnTo>
                  <a:lnTo>
                    <a:pt x="3137446" y="18938139"/>
                  </a:lnTo>
                  <a:lnTo>
                    <a:pt x="3144532" y="18972607"/>
                  </a:lnTo>
                  <a:lnTo>
                    <a:pt x="3172155" y="18972607"/>
                  </a:lnTo>
                  <a:lnTo>
                    <a:pt x="3172155" y="18938139"/>
                  </a:lnTo>
                  <a:lnTo>
                    <a:pt x="3172155" y="18933325"/>
                  </a:lnTo>
                  <a:lnTo>
                    <a:pt x="3172155" y="18738469"/>
                  </a:lnTo>
                  <a:lnTo>
                    <a:pt x="3087776" y="18738469"/>
                  </a:lnTo>
                  <a:lnTo>
                    <a:pt x="3087776" y="18779008"/>
                  </a:lnTo>
                  <a:lnTo>
                    <a:pt x="3124009" y="18779008"/>
                  </a:lnTo>
                  <a:lnTo>
                    <a:pt x="3123958" y="18839828"/>
                  </a:lnTo>
                  <a:lnTo>
                    <a:pt x="3122015" y="18882335"/>
                  </a:lnTo>
                  <a:lnTo>
                    <a:pt x="3111182" y="18921210"/>
                  </a:lnTo>
                  <a:lnTo>
                    <a:pt x="3096285" y="18932030"/>
                  </a:lnTo>
                  <a:lnTo>
                    <a:pt x="3096069" y="18932030"/>
                  </a:lnTo>
                  <a:lnTo>
                    <a:pt x="3086379" y="18933325"/>
                  </a:lnTo>
                  <a:lnTo>
                    <a:pt x="3054159" y="18899937"/>
                  </a:lnTo>
                  <a:lnTo>
                    <a:pt x="3050057" y="18839828"/>
                  </a:lnTo>
                  <a:lnTo>
                    <a:pt x="3050019" y="18650535"/>
                  </a:lnTo>
                  <a:lnTo>
                    <a:pt x="3050413" y="18634202"/>
                  </a:lnTo>
                  <a:lnTo>
                    <a:pt x="3050514" y="18630265"/>
                  </a:lnTo>
                  <a:lnTo>
                    <a:pt x="3050540" y="18628881"/>
                  </a:lnTo>
                  <a:lnTo>
                    <a:pt x="3058388" y="18585168"/>
                  </a:lnTo>
                  <a:lnTo>
                    <a:pt x="3087141" y="18566664"/>
                  </a:lnTo>
                  <a:lnTo>
                    <a:pt x="3096501" y="18567591"/>
                  </a:lnTo>
                  <a:lnTo>
                    <a:pt x="3119742" y="18600941"/>
                  </a:lnTo>
                  <a:lnTo>
                    <a:pt x="3121482" y="18688304"/>
                  </a:lnTo>
                  <a:lnTo>
                    <a:pt x="3172155" y="18688304"/>
                  </a:lnTo>
                  <a:close/>
                </a:path>
                <a:path w="5201920" h="18978245">
                  <a:moveTo>
                    <a:pt x="3377946" y="500329"/>
                  </a:moveTo>
                  <a:lnTo>
                    <a:pt x="3370643" y="454558"/>
                  </a:lnTo>
                  <a:lnTo>
                    <a:pt x="3349460" y="417436"/>
                  </a:lnTo>
                  <a:lnTo>
                    <a:pt x="3347986" y="416369"/>
                  </a:lnTo>
                  <a:lnTo>
                    <a:pt x="3347986" y="502666"/>
                  </a:lnTo>
                  <a:lnTo>
                    <a:pt x="3342271" y="540956"/>
                  </a:lnTo>
                  <a:lnTo>
                    <a:pt x="3325965" y="570217"/>
                  </a:lnTo>
                  <a:lnTo>
                    <a:pt x="3300425" y="588899"/>
                  </a:lnTo>
                  <a:lnTo>
                    <a:pt x="3266935" y="595477"/>
                  </a:lnTo>
                  <a:lnTo>
                    <a:pt x="3233559" y="588899"/>
                  </a:lnTo>
                  <a:lnTo>
                    <a:pt x="3208210" y="570217"/>
                  </a:lnTo>
                  <a:lnTo>
                    <a:pt x="3192119" y="540956"/>
                  </a:lnTo>
                  <a:lnTo>
                    <a:pt x="3186480" y="502666"/>
                  </a:lnTo>
                  <a:lnTo>
                    <a:pt x="3192119" y="464388"/>
                  </a:lnTo>
                  <a:lnTo>
                    <a:pt x="3208210" y="435127"/>
                  </a:lnTo>
                  <a:lnTo>
                    <a:pt x="3233559" y="416445"/>
                  </a:lnTo>
                  <a:lnTo>
                    <a:pt x="3266935" y="409879"/>
                  </a:lnTo>
                  <a:lnTo>
                    <a:pt x="3302558" y="417436"/>
                  </a:lnTo>
                  <a:lnTo>
                    <a:pt x="3302266" y="417436"/>
                  </a:lnTo>
                  <a:lnTo>
                    <a:pt x="3327514" y="437553"/>
                  </a:lnTo>
                  <a:lnTo>
                    <a:pt x="3342843" y="467106"/>
                  </a:lnTo>
                  <a:lnTo>
                    <a:pt x="3347986" y="502666"/>
                  </a:lnTo>
                  <a:lnTo>
                    <a:pt x="3347986" y="416369"/>
                  </a:lnTo>
                  <a:lnTo>
                    <a:pt x="3339134" y="409879"/>
                  </a:lnTo>
                  <a:lnTo>
                    <a:pt x="3316719" y="393433"/>
                  </a:lnTo>
                  <a:lnTo>
                    <a:pt x="3315500" y="392544"/>
                  </a:lnTo>
                  <a:lnTo>
                    <a:pt x="3269881" y="383451"/>
                  </a:lnTo>
                  <a:lnTo>
                    <a:pt x="3256559" y="384098"/>
                  </a:lnTo>
                  <a:lnTo>
                    <a:pt x="3243961" y="386016"/>
                  </a:lnTo>
                  <a:lnTo>
                    <a:pt x="3232137" y="389153"/>
                  </a:lnTo>
                  <a:lnTo>
                    <a:pt x="3221126" y="393433"/>
                  </a:lnTo>
                  <a:lnTo>
                    <a:pt x="3317456" y="200202"/>
                  </a:lnTo>
                  <a:lnTo>
                    <a:pt x="3287496" y="200202"/>
                  </a:lnTo>
                  <a:lnTo>
                    <a:pt x="3180016" y="416928"/>
                  </a:lnTo>
                  <a:lnTo>
                    <a:pt x="3169170" y="441579"/>
                  </a:lnTo>
                  <a:lnTo>
                    <a:pt x="3161881" y="463550"/>
                  </a:lnTo>
                  <a:lnTo>
                    <a:pt x="3157804" y="484073"/>
                  </a:lnTo>
                  <a:lnTo>
                    <a:pt x="3156635" y="502666"/>
                  </a:lnTo>
                  <a:lnTo>
                    <a:pt x="3156521" y="504431"/>
                  </a:lnTo>
                  <a:lnTo>
                    <a:pt x="3163963" y="551535"/>
                  </a:lnTo>
                  <a:lnTo>
                    <a:pt x="3185591" y="588708"/>
                  </a:lnTo>
                  <a:lnTo>
                    <a:pt x="3220453" y="613117"/>
                  </a:lnTo>
                  <a:lnTo>
                    <a:pt x="3267532" y="621893"/>
                  </a:lnTo>
                  <a:lnTo>
                    <a:pt x="3314509" y="612317"/>
                  </a:lnTo>
                  <a:lnTo>
                    <a:pt x="3336874" y="595477"/>
                  </a:lnTo>
                  <a:lnTo>
                    <a:pt x="3349167" y="586219"/>
                  </a:lnTo>
                  <a:lnTo>
                    <a:pt x="3370605" y="547560"/>
                  </a:lnTo>
                  <a:lnTo>
                    <a:pt x="3377946" y="500329"/>
                  </a:lnTo>
                  <a:close/>
                </a:path>
                <a:path w="5201920" h="18978245">
                  <a:moveTo>
                    <a:pt x="3423640" y="18929020"/>
                  </a:moveTo>
                  <a:lnTo>
                    <a:pt x="3341789" y="18929020"/>
                  </a:lnTo>
                  <a:lnTo>
                    <a:pt x="3341789" y="18766346"/>
                  </a:lnTo>
                  <a:lnTo>
                    <a:pt x="3418319" y="18766346"/>
                  </a:lnTo>
                  <a:lnTo>
                    <a:pt x="3418319" y="18722759"/>
                  </a:lnTo>
                  <a:lnTo>
                    <a:pt x="3341789" y="18722759"/>
                  </a:lnTo>
                  <a:lnTo>
                    <a:pt x="3341789" y="18570220"/>
                  </a:lnTo>
                  <a:lnTo>
                    <a:pt x="3422624" y="18570220"/>
                  </a:lnTo>
                  <a:lnTo>
                    <a:pt x="3422624" y="18526633"/>
                  </a:lnTo>
                  <a:lnTo>
                    <a:pt x="3289338" y="18526633"/>
                  </a:lnTo>
                  <a:lnTo>
                    <a:pt x="3289338" y="18972607"/>
                  </a:lnTo>
                  <a:lnTo>
                    <a:pt x="3423640" y="18972607"/>
                  </a:lnTo>
                  <a:lnTo>
                    <a:pt x="3423640" y="18929020"/>
                  </a:lnTo>
                  <a:close/>
                </a:path>
                <a:path w="5201920" h="18978245">
                  <a:moveTo>
                    <a:pt x="3705695" y="18688304"/>
                  </a:moveTo>
                  <a:lnTo>
                    <a:pt x="3705364" y="18634202"/>
                  </a:lnTo>
                  <a:lnTo>
                    <a:pt x="3700475" y="18585168"/>
                  </a:lnTo>
                  <a:lnTo>
                    <a:pt x="3685133" y="18548046"/>
                  </a:lnTo>
                  <a:lnTo>
                    <a:pt x="3652939" y="18525655"/>
                  </a:lnTo>
                  <a:lnTo>
                    <a:pt x="3617772" y="18521312"/>
                  </a:lnTo>
                  <a:lnTo>
                    <a:pt x="3607104" y="18521998"/>
                  </a:lnTo>
                  <a:lnTo>
                    <a:pt x="3557346" y="18547258"/>
                  </a:lnTo>
                  <a:lnTo>
                    <a:pt x="3534029" y="18608320"/>
                  </a:lnTo>
                  <a:lnTo>
                    <a:pt x="3531108" y="18652821"/>
                  </a:lnTo>
                  <a:lnTo>
                    <a:pt x="3531108" y="18839828"/>
                  </a:lnTo>
                  <a:lnTo>
                    <a:pt x="3536175" y="18901626"/>
                  </a:lnTo>
                  <a:lnTo>
                    <a:pt x="3551390" y="18944095"/>
                  </a:lnTo>
                  <a:lnTo>
                    <a:pt x="3594125" y="18974855"/>
                  </a:lnTo>
                  <a:lnTo>
                    <a:pt x="3613848" y="18976912"/>
                  </a:lnTo>
                  <a:lnTo>
                    <a:pt x="3633241" y="18974486"/>
                  </a:lnTo>
                  <a:lnTo>
                    <a:pt x="3649230" y="18967222"/>
                  </a:lnTo>
                  <a:lnTo>
                    <a:pt x="3661803" y="18955106"/>
                  </a:lnTo>
                  <a:lnTo>
                    <a:pt x="3670985" y="18938139"/>
                  </a:lnTo>
                  <a:lnTo>
                    <a:pt x="3678085" y="18972607"/>
                  </a:lnTo>
                  <a:lnTo>
                    <a:pt x="3705695" y="18972607"/>
                  </a:lnTo>
                  <a:lnTo>
                    <a:pt x="3705695" y="18938139"/>
                  </a:lnTo>
                  <a:lnTo>
                    <a:pt x="3705695" y="18933325"/>
                  </a:lnTo>
                  <a:lnTo>
                    <a:pt x="3705695" y="18738469"/>
                  </a:lnTo>
                  <a:lnTo>
                    <a:pt x="3621316" y="18738469"/>
                  </a:lnTo>
                  <a:lnTo>
                    <a:pt x="3621316" y="18779008"/>
                  </a:lnTo>
                  <a:lnTo>
                    <a:pt x="3657562" y="18779008"/>
                  </a:lnTo>
                  <a:lnTo>
                    <a:pt x="3657498" y="18839828"/>
                  </a:lnTo>
                  <a:lnTo>
                    <a:pt x="3655555" y="18882335"/>
                  </a:lnTo>
                  <a:lnTo>
                    <a:pt x="3644735" y="18921210"/>
                  </a:lnTo>
                  <a:lnTo>
                    <a:pt x="3629825" y="18932030"/>
                  </a:lnTo>
                  <a:lnTo>
                    <a:pt x="3629609" y="18932030"/>
                  </a:lnTo>
                  <a:lnTo>
                    <a:pt x="3619931" y="18933325"/>
                  </a:lnTo>
                  <a:lnTo>
                    <a:pt x="3587699" y="18899937"/>
                  </a:lnTo>
                  <a:lnTo>
                    <a:pt x="3583597" y="18839828"/>
                  </a:lnTo>
                  <a:lnTo>
                    <a:pt x="3583571" y="18650535"/>
                  </a:lnTo>
                  <a:lnTo>
                    <a:pt x="3583965" y="18634202"/>
                  </a:lnTo>
                  <a:lnTo>
                    <a:pt x="3584054" y="18630265"/>
                  </a:lnTo>
                  <a:lnTo>
                    <a:pt x="3591928" y="18585168"/>
                  </a:lnTo>
                  <a:lnTo>
                    <a:pt x="3620681" y="18566664"/>
                  </a:lnTo>
                  <a:lnTo>
                    <a:pt x="3630053" y="18567591"/>
                  </a:lnTo>
                  <a:lnTo>
                    <a:pt x="3653282" y="18600941"/>
                  </a:lnTo>
                  <a:lnTo>
                    <a:pt x="3655022" y="18688304"/>
                  </a:lnTo>
                  <a:lnTo>
                    <a:pt x="3705695" y="18688304"/>
                  </a:lnTo>
                  <a:close/>
                </a:path>
                <a:path w="5201920" h="18978245">
                  <a:moveTo>
                    <a:pt x="3957180" y="18929020"/>
                  </a:moveTo>
                  <a:lnTo>
                    <a:pt x="3875341" y="18929020"/>
                  </a:lnTo>
                  <a:lnTo>
                    <a:pt x="3875341" y="18766346"/>
                  </a:lnTo>
                  <a:lnTo>
                    <a:pt x="3951859" y="18766346"/>
                  </a:lnTo>
                  <a:lnTo>
                    <a:pt x="3951859" y="18722759"/>
                  </a:lnTo>
                  <a:lnTo>
                    <a:pt x="3875341" y="18722759"/>
                  </a:lnTo>
                  <a:lnTo>
                    <a:pt x="3875341" y="18570220"/>
                  </a:lnTo>
                  <a:lnTo>
                    <a:pt x="3956164" y="18570220"/>
                  </a:lnTo>
                  <a:lnTo>
                    <a:pt x="3956164" y="18526633"/>
                  </a:lnTo>
                  <a:lnTo>
                    <a:pt x="3822877" y="18526633"/>
                  </a:lnTo>
                  <a:lnTo>
                    <a:pt x="3822877" y="18972607"/>
                  </a:lnTo>
                  <a:lnTo>
                    <a:pt x="3957180" y="18972607"/>
                  </a:lnTo>
                  <a:lnTo>
                    <a:pt x="3957180" y="18929020"/>
                  </a:lnTo>
                  <a:close/>
                </a:path>
                <a:path w="5201920" h="18978245">
                  <a:moveTo>
                    <a:pt x="4203535" y="18526633"/>
                  </a:moveTo>
                  <a:lnTo>
                    <a:pt x="4056316" y="18526633"/>
                  </a:lnTo>
                  <a:lnTo>
                    <a:pt x="4056316" y="18570220"/>
                  </a:lnTo>
                  <a:lnTo>
                    <a:pt x="4105478" y="18570220"/>
                  </a:lnTo>
                  <a:lnTo>
                    <a:pt x="4105478" y="18972607"/>
                  </a:lnTo>
                  <a:lnTo>
                    <a:pt x="4157675" y="18972607"/>
                  </a:lnTo>
                  <a:lnTo>
                    <a:pt x="4157675" y="18570220"/>
                  </a:lnTo>
                  <a:lnTo>
                    <a:pt x="4203535" y="18570220"/>
                  </a:lnTo>
                  <a:lnTo>
                    <a:pt x="4203535" y="18526633"/>
                  </a:lnTo>
                  <a:close/>
                </a:path>
                <a:path w="5201920" h="18978245">
                  <a:moveTo>
                    <a:pt x="4330484" y="18922429"/>
                  </a:moveTo>
                  <a:lnTo>
                    <a:pt x="4286135" y="18922429"/>
                  </a:lnTo>
                  <a:lnTo>
                    <a:pt x="4286135" y="18972607"/>
                  </a:lnTo>
                  <a:lnTo>
                    <a:pt x="4330484" y="18972607"/>
                  </a:lnTo>
                  <a:lnTo>
                    <a:pt x="4330484" y="18922429"/>
                  </a:lnTo>
                  <a:close/>
                </a:path>
                <a:path w="5201920" h="18978245">
                  <a:moveTo>
                    <a:pt x="4623359" y="18844895"/>
                  </a:moveTo>
                  <a:lnTo>
                    <a:pt x="4623295" y="18644464"/>
                  </a:lnTo>
                  <a:lnTo>
                    <a:pt x="4620907" y="18604167"/>
                  </a:lnTo>
                  <a:lnTo>
                    <a:pt x="4611421" y="18566156"/>
                  </a:lnTo>
                  <a:lnTo>
                    <a:pt x="4586008" y="18533352"/>
                  </a:lnTo>
                  <a:lnTo>
                    <a:pt x="4570933" y="18526989"/>
                  </a:lnTo>
                  <a:lnTo>
                    <a:pt x="4570933" y="18844895"/>
                  </a:lnTo>
                  <a:lnTo>
                    <a:pt x="4570488" y="18868124"/>
                  </a:lnTo>
                  <a:lnTo>
                    <a:pt x="4563834" y="18913945"/>
                  </a:lnTo>
                  <a:lnTo>
                    <a:pt x="4535195" y="18932563"/>
                  </a:lnTo>
                  <a:lnTo>
                    <a:pt x="4525327" y="18931420"/>
                  </a:lnTo>
                  <a:lnTo>
                    <a:pt x="4501248" y="18887682"/>
                  </a:lnTo>
                  <a:lnTo>
                    <a:pt x="4499470" y="18844895"/>
                  </a:lnTo>
                  <a:lnTo>
                    <a:pt x="4499470" y="18644464"/>
                  </a:lnTo>
                  <a:lnTo>
                    <a:pt x="4504029" y="18594997"/>
                  </a:lnTo>
                  <a:lnTo>
                    <a:pt x="4536465" y="18566156"/>
                  </a:lnTo>
                  <a:lnTo>
                    <a:pt x="4546181" y="18567299"/>
                  </a:lnTo>
                  <a:lnTo>
                    <a:pt x="4546041" y="18567299"/>
                  </a:lnTo>
                  <a:lnTo>
                    <a:pt x="4552797" y="18570220"/>
                  </a:lnTo>
                  <a:lnTo>
                    <a:pt x="4569218" y="18608129"/>
                  </a:lnTo>
                  <a:lnTo>
                    <a:pt x="4570933" y="18844895"/>
                  </a:lnTo>
                  <a:lnTo>
                    <a:pt x="4570933" y="18526989"/>
                  </a:lnTo>
                  <a:lnTo>
                    <a:pt x="4564177" y="18524131"/>
                  </a:lnTo>
                  <a:lnTo>
                    <a:pt x="4536973" y="18521058"/>
                  </a:lnTo>
                  <a:lnTo>
                    <a:pt x="4517669" y="18522455"/>
                  </a:lnTo>
                  <a:lnTo>
                    <a:pt x="4474388" y="18543359"/>
                  </a:lnTo>
                  <a:lnTo>
                    <a:pt x="4453864" y="18583644"/>
                  </a:lnTo>
                  <a:lnTo>
                    <a:pt x="4447019" y="18647753"/>
                  </a:lnTo>
                  <a:lnTo>
                    <a:pt x="4447044" y="18844895"/>
                  </a:lnTo>
                  <a:lnTo>
                    <a:pt x="4451985" y="18904446"/>
                  </a:lnTo>
                  <a:lnTo>
                    <a:pt x="4467022" y="18945873"/>
                  </a:lnTo>
                  <a:lnTo>
                    <a:pt x="4513097" y="18975693"/>
                  </a:lnTo>
                  <a:lnTo>
                    <a:pt x="4535576" y="18977674"/>
                  </a:lnTo>
                  <a:lnTo>
                    <a:pt x="4558131" y="18975693"/>
                  </a:lnTo>
                  <a:lnTo>
                    <a:pt x="4603864" y="18945873"/>
                  </a:lnTo>
                  <a:lnTo>
                    <a:pt x="4618494" y="18904598"/>
                  </a:lnTo>
                  <a:lnTo>
                    <a:pt x="4622165" y="18876861"/>
                  </a:lnTo>
                  <a:lnTo>
                    <a:pt x="4623359" y="18844895"/>
                  </a:lnTo>
                  <a:close/>
                </a:path>
                <a:path w="5201920" h="18978245">
                  <a:moveTo>
                    <a:pt x="4917389" y="18972607"/>
                  </a:moveTo>
                  <a:lnTo>
                    <a:pt x="4913592" y="18926785"/>
                  </a:lnTo>
                  <a:lnTo>
                    <a:pt x="4913236" y="18885040"/>
                  </a:lnTo>
                  <a:lnTo>
                    <a:pt x="4913109" y="18868340"/>
                  </a:lnTo>
                  <a:lnTo>
                    <a:pt x="4912449" y="18842368"/>
                  </a:lnTo>
                  <a:lnTo>
                    <a:pt x="4911433" y="18822340"/>
                  </a:lnTo>
                  <a:lnTo>
                    <a:pt x="4911331" y="18820321"/>
                  </a:lnTo>
                  <a:lnTo>
                    <a:pt x="4909782" y="18802198"/>
                  </a:lnTo>
                  <a:lnTo>
                    <a:pt x="4901616" y="18763577"/>
                  </a:lnTo>
                  <a:lnTo>
                    <a:pt x="4872279" y="18737453"/>
                  </a:lnTo>
                  <a:lnTo>
                    <a:pt x="4882820" y="18733008"/>
                  </a:lnTo>
                  <a:lnTo>
                    <a:pt x="4891633" y="18726493"/>
                  </a:lnTo>
                  <a:lnTo>
                    <a:pt x="4898072" y="18718708"/>
                  </a:lnTo>
                  <a:lnTo>
                    <a:pt x="4898720" y="18717933"/>
                  </a:lnTo>
                  <a:lnTo>
                    <a:pt x="4910836" y="18681230"/>
                  </a:lnTo>
                  <a:lnTo>
                    <a:pt x="4913084" y="18649658"/>
                  </a:lnTo>
                  <a:lnTo>
                    <a:pt x="4912982" y="18633618"/>
                  </a:lnTo>
                  <a:lnTo>
                    <a:pt x="4908918" y="18580786"/>
                  </a:lnTo>
                  <a:lnTo>
                    <a:pt x="4890528" y="18543105"/>
                  </a:lnTo>
                  <a:lnTo>
                    <a:pt x="4861077" y="18529504"/>
                  </a:lnTo>
                  <a:lnTo>
                    <a:pt x="4861077" y="18633618"/>
                  </a:lnTo>
                  <a:lnTo>
                    <a:pt x="4861014" y="18649658"/>
                  </a:lnTo>
                  <a:lnTo>
                    <a:pt x="4858093" y="18690578"/>
                  </a:lnTo>
                  <a:lnTo>
                    <a:pt x="4835791" y="18718708"/>
                  </a:lnTo>
                  <a:lnTo>
                    <a:pt x="4792205" y="18718708"/>
                  </a:lnTo>
                  <a:lnTo>
                    <a:pt x="4792205" y="18568188"/>
                  </a:lnTo>
                  <a:lnTo>
                    <a:pt x="4825149" y="18568188"/>
                  </a:lnTo>
                  <a:lnTo>
                    <a:pt x="4858817" y="18595239"/>
                  </a:lnTo>
                  <a:lnTo>
                    <a:pt x="4861077" y="18633618"/>
                  </a:lnTo>
                  <a:lnTo>
                    <a:pt x="4861077" y="18529504"/>
                  </a:lnTo>
                  <a:lnTo>
                    <a:pt x="4851755" y="18527662"/>
                  </a:lnTo>
                  <a:lnTo>
                    <a:pt x="4833264" y="18526633"/>
                  </a:lnTo>
                  <a:lnTo>
                    <a:pt x="4739754" y="18526633"/>
                  </a:lnTo>
                  <a:lnTo>
                    <a:pt x="4739754" y="18972607"/>
                  </a:lnTo>
                  <a:lnTo>
                    <a:pt x="4792205" y="18972607"/>
                  </a:lnTo>
                  <a:lnTo>
                    <a:pt x="4792205" y="18757227"/>
                  </a:lnTo>
                  <a:lnTo>
                    <a:pt x="4832274" y="18759475"/>
                  </a:lnTo>
                  <a:lnTo>
                    <a:pt x="4860544" y="18800903"/>
                  </a:lnTo>
                  <a:lnTo>
                    <a:pt x="4861217" y="18842368"/>
                  </a:lnTo>
                  <a:lnTo>
                    <a:pt x="4861382" y="18885040"/>
                  </a:lnTo>
                  <a:lnTo>
                    <a:pt x="4862080" y="18926785"/>
                  </a:lnTo>
                  <a:lnTo>
                    <a:pt x="4862144" y="18930989"/>
                  </a:lnTo>
                  <a:lnTo>
                    <a:pt x="4863414" y="18960173"/>
                  </a:lnTo>
                  <a:lnTo>
                    <a:pt x="4865192" y="18972607"/>
                  </a:lnTo>
                  <a:lnTo>
                    <a:pt x="4917389" y="18972607"/>
                  </a:lnTo>
                  <a:close/>
                </a:path>
                <a:path w="5201920" h="18978245">
                  <a:moveTo>
                    <a:pt x="5201412" y="18688304"/>
                  </a:moveTo>
                  <a:lnTo>
                    <a:pt x="5201082" y="18634202"/>
                  </a:lnTo>
                  <a:lnTo>
                    <a:pt x="5196179" y="18585168"/>
                  </a:lnTo>
                  <a:lnTo>
                    <a:pt x="5196090" y="18584533"/>
                  </a:lnTo>
                  <a:lnTo>
                    <a:pt x="5192700" y="18571287"/>
                  </a:lnTo>
                  <a:lnTo>
                    <a:pt x="5192623" y="18570982"/>
                  </a:lnTo>
                  <a:lnTo>
                    <a:pt x="5190820" y="18566664"/>
                  </a:lnTo>
                  <a:lnTo>
                    <a:pt x="5161991" y="18531078"/>
                  </a:lnTo>
                  <a:lnTo>
                    <a:pt x="5113490" y="18521312"/>
                  </a:lnTo>
                  <a:lnTo>
                    <a:pt x="5102809" y="18521998"/>
                  </a:lnTo>
                  <a:lnTo>
                    <a:pt x="5053050" y="18547258"/>
                  </a:lnTo>
                  <a:lnTo>
                    <a:pt x="5029733" y="18608320"/>
                  </a:lnTo>
                  <a:lnTo>
                    <a:pt x="5026825" y="18652821"/>
                  </a:lnTo>
                  <a:lnTo>
                    <a:pt x="5026825" y="18839828"/>
                  </a:lnTo>
                  <a:lnTo>
                    <a:pt x="5031892" y="18901626"/>
                  </a:lnTo>
                  <a:lnTo>
                    <a:pt x="5047094" y="18944095"/>
                  </a:lnTo>
                  <a:lnTo>
                    <a:pt x="5089830" y="18974855"/>
                  </a:lnTo>
                  <a:lnTo>
                    <a:pt x="5109553" y="18976912"/>
                  </a:lnTo>
                  <a:lnTo>
                    <a:pt x="5128946" y="18974486"/>
                  </a:lnTo>
                  <a:lnTo>
                    <a:pt x="5144935" y="18967222"/>
                  </a:lnTo>
                  <a:lnTo>
                    <a:pt x="5157521" y="18955106"/>
                  </a:lnTo>
                  <a:lnTo>
                    <a:pt x="5166703" y="18938139"/>
                  </a:lnTo>
                  <a:lnTo>
                    <a:pt x="5173789" y="18972607"/>
                  </a:lnTo>
                  <a:lnTo>
                    <a:pt x="5201412" y="18972607"/>
                  </a:lnTo>
                  <a:lnTo>
                    <a:pt x="5201412" y="18938139"/>
                  </a:lnTo>
                  <a:lnTo>
                    <a:pt x="5201412" y="18933325"/>
                  </a:lnTo>
                  <a:lnTo>
                    <a:pt x="5201412" y="18738469"/>
                  </a:lnTo>
                  <a:lnTo>
                    <a:pt x="5117033" y="18738469"/>
                  </a:lnTo>
                  <a:lnTo>
                    <a:pt x="5117033" y="18779008"/>
                  </a:lnTo>
                  <a:lnTo>
                    <a:pt x="5153266" y="18779008"/>
                  </a:lnTo>
                  <a:lnTo>
                    <a:pt x="5153215" y="18839828"/>
                  </a:lnTo>
                  <a:lnTo>
                    <a:pt x="5151272" y="18882335"/>
                  </a:lnTo>
                  <a:lnTo>
                    <a:pt x="5140439" y="18921210"/>
                  </a:lnTo>
                  <a:lnTo>
                    <a:pt x="5125529" y="18932030"/>
                  </a:lnTo>
                  <a:lnTo>
                    <a:pt x="5125326" y="18932030"/>
                  </a:lnTo>
                  <a:lnTo>
                    <a:pt x="5115636" y="18933325"/>
                  </a:lnTo>
                  <a:lnTo>
                    <a:pt x="5083403" y="18899937"/>
                  </a:lnTo>
                  <a:lnTo>
                    <a:pt x="5079314" y="18839828"/>
                  </a:lnTo>
                  <a:lnTo>
                    <a:pt x="5079276" y="18650535"/>
                  </a:lnTo>
                  <a:lnTo>
                    <a:pt x="5079670" y="18634202"/>
                  </a:lnTo>
                  <a:lnTo>
                    <a:pt x="5079771" y="18630265"/>
                  </a:lnTo>
                  <a:lnTo>
                    <a:pt x="5079797" y="18628881"/>
                  </a:lnTo>
                  <a:lnTo>
                    <a:pt x="5087645" y="18585168"/>
                  </a:lnTo>
                  <a:lnTo>
                    <a:pt x="5116398" y="18566664"/>
                  </a:lnTo>
                  <a:lnTo>
                    <a:pt x="5125758" y="18567591"/>
                  </a:lnTo>
                  <a:lnTo>
                    <a:pt x="5148986" y="18600941"/>
                  </a:lnTo>
                  <a:lnTo>
                    <a:pt x="5150726" y="18688304"/>
                  </a:lnTo>
                  <a:lnTo>
                    <a:pt x="5201412" y="18688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1305" y="18732210"/>
            <a:ext cx="13663930" cy="1069975"/>
            <a:chOff x="281305" y="18732210"/>
            <a:chExt cx="13663930" cy="1069975"/>
          </a:xfrm>
        </p:grpSpPr>
        <p:sp>
          <p:nvSpPr>
            <p:cNvPr id="3" name="object 3"/>
            <p:cNvSpPr/>
            <p:nvPr/>
          </p:nvSpPr>
          <p:spPr>
            <a:xfrm>
              <a:off x="281305" y="18732210"/>
              <a:ext cx="13663930" cy="1069975"/>
            </a:xfrm>
            <a:custGeom>
              <a:avLst/>
              <a:gdLst/>
              <a:ahLst/>
              <a:cxnLst/>
              <a:rect l="l" t="t" r="r" b="b"/>
              <a:pathLst>
                <a:path w="13663930" h="1069975">
                  <a:moveTo>
                    <a:pt x="13663719" y="0"/>
                  </a:moveTo>
                  <a:lnTo>
                    <a:pt x="0" y="0"/>
                  </a:lnTo>
                  <a:lnTo>
                    <a:pt x="0" y="1069390"/>
                  </a:lnTo>
                  <a:lnTo>
                    <a:pt x="13663719" y="1069390"/>
                  </a:lnTo>
                  <a:lnTo>
                    <a:pt x="13663719" y="0"/>
                  </a:lnTo>
                  <a:close/>
                </a:path>
              </a:pathLst>
            </a:custGeom>
            <a:solidFill>
              <a:srgbClr val="231F20">
                <a:alpha val="2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5148" y="18824129"/>
              <a:ext cx="13536930" cy="942340"/>
            </a:xfrm>
            <a:custGeom>
              <a:avLst/>
              <a:gdLst/>
              <a:ahLst/>
              <a:cxnLst/>
              <a:rect l="l" t="t" r="r" b="b"/>
              <a:pathLst>
                <a:path w="13536930" h="942340">
                  <a:moveTo>
                    <a:pt x="13536678" y="0"/>
                  </a:moveTo>
                  <a:lnTo>
                    <a:pt x="0" y="0"/>
                  </a:lnTo>
                  <a:lnTo>
                    <a:pt x="0" y="941800"/>
                  </a:lnTo>
                  <a:lnTo>
                    <a:pt x="13536678" y="941800"/>
                  </a:lnTo>
                  <a:lnTo>
                    <a:pt x="13536678" y="0"/>
                  </a:lnTo>
                  <a:close/>
                </a:path>
              </a:pathLst>
            </a:custGeom>
            <a:solidFill>
              <a:srgbClr val="66B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5146" y="18871324"/>
              <a:ext cx="13536930" cy="0"/>
            </a:xfrm>
            <a:custGeom>
              <a:avLst/>
              <a:gdLst/>
              <a:ahLst/>
              <a:cxnLst/>
              <a:rect l="l" t="t" r="r" b="b"/>
              <a:pathLst>
                <a:path w="13536930">
                  <a:moveTo>
                    <a:pt x="0" y="0"/>
                  </a:moveTo>
                  <a:lnTo>
                    <a:pt x="13536678" y="0"/>
                  </a:lnTo>
                </a:path>
              </a:pathLst>
            </a:custGeom>
            <a:ln w="6102">
              <a:solidFill>
                <a:srgbClr val="C0DA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5146" y="19713356"/>
              <a:ext cx="13536930" cy="0"/>
            </a:xfrm>
            <a:custGeom>
              <a:avLst/>
              <a:gdLst/>
              <a:ahLst/>
              <a:cxnLst/>
              <a:rect l="l" t="t" r="r" b="b"/>
              <a:pathLst>
                <a:path w="13536930">
                  <a:moveTo>
                    <a:pt x="0" y="0"/>
                  </a:moveTo>
                  <a:lnTo>
                    <a:pt x="13536678" y="0"/>
                  </a:lnTo>
                </a:path>
              </a:pathLst>
            </a:custGeom>
            <a:ln w="6102">
              <a:solidFill>
                <a:srgbClr val="C0DA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290974" y="316753"/>
            <a:ext cx="13691869" cy="1368425"/>
            <a:chOff x="290974" y="316753"/>
            <a:chExt cx="13691869" cy="1368425"/>
          </a:xfrm>
        </p:grpSpPr>
        <p:sp>
          <p:nvSpPr>
            <p:cNvPr id="8" name="object 8"/>
            <p:cNvSpPr/>
            <p:nvPr/>
          </p:nvSpPr>
          <p:spPr>
            <a:xfrm>
              <a:off x="290974" y="316753"/>
              <a:ext cx="13691869" cy="1368425"/>
            </a:xfrm>
            <a:custGeom>
              <a:avLst/>
              <a:gdLst/>
              <a:ahLst/>
              <a:cxnLst/>
              <a:rect l="l" t="t" r="r" b="b"/>
              <a:pathLst>
                <a:path w="13691869" h="1368425">
                  <a:moveTo>
                    <a:pt x="13691634" y="0"/>
                  </a:moveTo>
                  <a:lnTo>
                    <a:pt x="0" y="0"/>
                  </a:lnTo>
                  <a:lnTo>
                    <a:pt x="0" y="1367875"/>
                  </a:lnTo>
                  <a:lnTo>
                    <a:pt x="13691634" y="1367875"/>
                  </a:lnTo>
                  <a:lnTo>
                    <a:pt x="13691634" y="0"/>
                  </a:lnTo>
                  <a:close/>
                </a:path>
              </a:pathLst>
            </a:custGeom>
            <a:solidFill>
              <a:srgbClr val="231F20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8169" y="338138"/>
              <a:ext cx="13543657" cy="121877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673536" y="338144"/>
              <a:ext cx="10208895" cy="1219200"/>
            </a:xfrm>
            <a:custGeom>
              <a:avLst/>
              <a:gdLst/>
              <a:ahLst/>
              <a:cxnLst/>
              <a:rect l="l" t="t" r="r" b="b"/>
              <a:pathLst>
                <a:path w="10208894" h="1219200">
                  <a:moveTo>
                    <a:pt x="10208283" y="0"/>
                  </a:moveTo>
                  <a:lnTo>
                    <a:pt x="0" y="0"/>
                  </a:lnTo>
                  <a:lnTo>
                    <a:pt x="0" y="1218770"/>
                  </a:lnTo>
                  <a:lnTo>
                    <a:pt x="10208283" y="1218770"/>
                  </a:lnTo>
                  <a:lnTo>
                    <a:pt x="10208283" y="0"/>
                  </a:lnTo>
                  <a:close/>
                </a:path>
              </a:pathLst>
            </a:custGeom>
            <a:solidFill>
              <a:srgbClr val="66B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8672" y="551521"/>
              <a:ext cx="3149600" cy="805815"/>
            </a:xfrm>
            <a:custGeom>
              <a:avLst/>
              <a:gdLst/>
              <a:ahLst/>
              <a:cxnLst/>
              <a:rect l="l" t="t" r="r" b="b"/>
              <a:pathLst>
                <a:path w="3149600" h="805815">
                  <a:moveTo>
                    <a:pt x="408774" y="496087"/>
                  </a:moveTo>
                  <a:lnTo>
                    <a:pt x="368541" y="496087"/>
                  </a:lnTo>
                  <a:lnTo>
                    <a:pt x="333248" y="532295"/>
                  </a:lnTo>
                  <a:lnTo>
                    <a:pt x="300901" y="553961"/>
                  </a:lnTo>
                  <a:lnTo>
                    <a:pt x="267677" y="564476"/>
                  </a:lnTo>
                  <a:lnTo>
                    <a:pt x="229755" y="567232"/>
                  </a:lnTo>
                  <a:lnTo>
                    <a:pt x="191185" y="563486"/>
                  </a:lnTo>
                  <a:lnTo>
                    <a:pt x="168300" y="552577"/>
                  </a:lnTo>
                  <a:lnTo>
                    <a:pt x="157340" y="535000"/>
                  </a:lnTo>
                  <a:lnTo>
                    <a:pt x="154533" y="511251"/>
                  </a:lnTo>
                  <a:lnTo>
                    <a:pt x="154533" y="399288"/>
                  </a:lnTo>
                  <a:lnTo>
                    <a:pt x="221589" y="399288"/>
                  </a:lnTo>
                  <a:lnTo>
                    <a:pt x="251688" y="401421"/>
                  </a:lnTo>
                  <a:lnTo>
                    <a:pt x="273926" y="409346"/>
                  </a:lnTo>
                  <a:lnTo>
                    <a:pt x="289814" y="425361"/>
                  </a:lnTo>
                  <a:lnTo>
                    <a:pt x="300888" y="451764"/>
                  </a:lnTo>
                  <a:lnTo>
                    <a:pt x="339382" y="451764"/>
                  </a:lnTo>
                  <a:lnTo>
                    <a:pt x="339382" y="399288"/>
                  </a:lnTo>
                  <a:lnTo>
                    <a:pt x="339382" y="371881"/>
                  </a:lnTo>
                  <a:lnTo>
                    <a:pt x="339382" y="322897"/>
                  </a:lnTo>
                  <a:lnTo>
                    <a:pt x="300888" y="322897"/>
                  </a:lnTo>
                  <a:lnTo>
                    <a:pt x="292074" y="345313"/>
                  </a:lnTo>
                  <a:lnTo>
                    <a:pt x="277571" y="360502"/>
                  </a:lnTo>
                  <a:lnTo>
                    <a:pt x="255625" y="369138"/>
                  </a:lnTo>
                  <a:lnTo>
                    <a:pt x="224510" y="371881"/>
                  </a:lnTo>
                  <a:lnTo>
                    <a:pt x="154533" y="371881"/>
                  </a:lnTo>
                  <a:lnTo>
                    <a:pt x="154533" y="224345"/>
                  </a:lnTo>
                  <a:lnTo>
                    <a:pt x="236753" y="224345"/>
                  </a:lnTo>
                  <a:lnTo>
                    <a:pt x="269189" y="226695"/>
                  </a:lnTo>
                  <a:lnTo>
                    <a:pt x="295503" y="235280"/>
                  </a:lnTo>
                  <a:lnTo>
                    <a:pt x="319405" y="252387"/>
                  </a:lnTo>
                  <a:lnTo>
                    <a:pt x="344627" y="280327"/>
                  </a:lnTo>
                  <a:lnTo>
                    <a:pt x="382536" y="280327"/>
                  </a:lnTo>
                  <a:lnTo>
                    <a:pt x="382536" y="224345"/>
                  </a:lnTo>
                  <a:lnTo>
                    <a:pt x="382536" y="196938"/>
                  </a:lnTo>
                  <a:lnTo>
                    <a:pt x="0" y="196938"/>
                  </a:lnTo>
                  <a:lnTo>
                    <a:pt x="0" y="224345"/>
                  </a:lnTo>
                  <a:lnTo>
                    <a:pt x="24841" y="227304"/>
                  </a:lnTo>
                  <a:lnTo>
                    <a:pt x="40817" y="236156"/>
                  </a:lnTo>
                  <a:lnTo>
                    <a:pt x="49364" y="250913"/>
                  </a:lnTo>
                  <a:lnTo>
                    <a:pt x="51892" y="271576"/>
                  </a:lnTo>
                  <a:lnTo>
                    <a:pt x="51892" y="517080"/>
                  </a:lnTo>
                  <a:lnTo>
                    <a:pt x="48869" y="540651"/>
                  </a:lnTo>
                  <a:lnTo>
                    <a:pt x="39509" y="556145"/>
                  </a:lnTo>
                  <a:lnTo>
                    <a:pt x="23368" y="564642"/>
                  </a:lnTo>
                  <a:lnTo>
                    <a:pt x="0" y="567232"/>
                  </a:lnTo>
                  <a:lnTo>
                    <a:pt x="0" y="594626"/>
                  </a:lnTo>
                  <a:lnTo>
                    <a:pt x="391274" y="594626"/>
                  </a:lnTo>
                  <a:lnTo>
                    <a:pt x="396138" y="567232"/>
                  </a:lnTo>
                  <a:lnTo>
                    <a:pt x="408774" y="496087"/>
                  </a:lnTo>
                  <a:close/>
                </a:path>
                <a:path w="3149600" h="805815">
                  <a:moveTo>
                    <a:pt x="883259" y="567232"/>
                  </a:moveTo>
                  <a:lnTo>
                    <a:pt x="841514" y="540905"/>
                  </a:lnTo>
                  <a:lnTo>
                    <a:pt x="795312" y="426694"/>
                  </a:lnTo>
                  <a:lnTo>
                    <a:pt x="784656" y="399288"/>
                  </a:lnTo>
                  <a:lnTo>
                    <a:pt x="732053" y="264007"/>
                  </a:lnTo>
                  <a:lnTo>
                    <a:pt x="705993" y="196938"/>
                  </a:lnTo>
                  <a:lnTo>
                    <a:pt x="677125" y="196938"/>
                  </a:lnTo>
                  <a:lnTo>
                    <a:pt x="677125" y="399288"/>
                  </a:lnTo>
                  <a:lnTo>
                    <a:pt x="575792" y="399288"/>
                  </a:lnTo>
                  <a:lnTo>
                    <a:pt x="623760" y="264007"/>
                  </a:lnTo>
                  <a:lnTo>
                    <a:pt x="677125" y="399288"/>
                  </a:lnTo>
                  <a:lnTo>
                    <a:pt x="677125" y="196938"/>
                  </a:lnTo>
                  <a:lnTo>
                    <a:pt x="596938" y="196938"/>
                  </a:lnTo>
                  <a:lnTo>
                    <a:pt x="610349" y="224345"/>
                  </a:lnTo>
                  <a:lnTo>
                    <a:pt x="496062" y="515327"/>
                  </a:lnTo>
                  <a:lnTo>
                    <a:pt x="487400" y="534187"/>
                  </a:lnTo>
                  <a:lnTo>
                    <a:pt x="476161" y="548932"/>
                  </a:lnTo>
                  <a:lnTo>
                    <a:pt x="459574" y="559854"/>
                  </a:lnTo>
                  <a:lnTo>
                    <a:pt x="434835" y="567232"/>
                  </a:lnTo>
                  <a:lnTo>
                    <a:pt x="434835" y="594626"/>
                  </a:lnTo>
                  <a:lnTo>
                    <a:pt x="571868" y="594626"/>
                  </a:lnTo>
                  <a:lnTo>
                    <a:pt x="571868" y="567232"/>
                  </a:lnTo>
                  <a:lnTo>
                    <a:pt x="549300" y="560171"/>
                  </a:lnTo>
                  <a:lnTo>
                    <a:pt x="537019" y="545795"/>
                  </a:lnTo>
                  <a:lnTo>
                    <a:pt x="534136" y="525081"/>
                  </a:lnTo>
                  <a:lnTo>
                    <a:pt x="539788" y="498995"/>
                  </a:lnTo>
                  <a:lnTo>
                    <a:pt x="565899" y="426694"/>
                  </a:lnTo>
                  <a:lnTo>
                    <a:pt x="687552" y="426694"/>
                  </a:lnTo>
                  <a:lnTo>
                    <a:pt x="721144" y="512419"/>
                  </a:lnTo>
                  <a:lnTo>
                    <a:pt x="727163" y="535495"/>
                  </a:lnTo>
                  <a:lnTo>
                    <a:pt x="723773" y="551853"/>
                  </a:lnTo>
                  <a:lnTo>
                    <a:pt x="710323" y="562190"/>
                  </a:lnTo>
                  <a:lnTo>
                    <a:pt x="686155" y="567232"/>
                  </a:lnTo>
                  <a:lnTo>
                    <a:pt x="686155" y="594626"/>
                  </a:lnTo>
                  <a:lnTo>
                    <a:pt x="883259" y="594626"/>
                  </a:lnTo>
                  <a:lnTo>
                    <a:pt x="883259" y="567232"/>
                  </a:lnTo>
                  <a:close/>
                </a:path>
                <a:path w="3149600" h="805815">
                  <a:moveTo>
                    <a:pt x="1327086" y="399288"/>
                  </a:moveTo>
                  <a:lnTo>
                    <a:pt x="1134960" y="399288"/>
                  </a:lnTo>
                  <a:lnTo>
                    <a:pt x="1134960" y="426694"/>
                  </a:lnTo>
                  <a:lnTo>
                    <a:pt x="1155319" y="429628"/>
                  </a:lnTo>
                  <a:lnTo>
                    <a:pt x="1168908" y="438264"/>
                  </a:lnTo>
                  <a:lnTo>
                    <a:pt x="1176693" y="452323"/>
                  </a:lnTo>
                  <a:lnTo>
                    <a:pt x="1179639" y="471551"/>
                  </a:lnTo>
                  <a:lnTo>
                    <a:pt x="1179677" y="564070"/>
                  </a:lnTo>
                  <a:lnTo>
                    <a:pt x="1168488" y="568706"/>
                  </a:lnTo>
                  <a:lnTo>
                    <a:pt x="1156881" y="572071"/>
                  </a:lnTo>
                  <a:lnTo>
                    <a:pt x="1144549" y="574116"/>
                  </a:lnTo>
                  <a:lnTo>
                    <a:pt x="1131201" y="574814"/>
                  </a:lnTo>
                  <a:lnTo>
                    <a:pt x="1091857" y="569214"/>
                  </a:lnTo>
                  <a:lnTo>
                    <a:pt x="1032141" y="526186"/>
                  </a:lnTo>
                  <a:lnTo>
                    <a:pt x="1012634" y="489889"/>
                  </a:lnTo>
                  <a:lnTo>
                    <a:pt x="1000607" y="444487"/>
                  </a:lnTo>
                  <a:lnTo>
                    <a:pt x="996492" y="390537"/>
                  </a:lnTo>
                  <a:lnTo>
                    <a:pt x="1001534" y="329196"/>
                  </a:lnTo>
                  <a:lnTo>
                    <a:pt x="1016304" y="280885"/>
                  </a:lnTo>
                  <a:lnTo>
                    <a:pt x="1016406" y="280543"/>
                  </a:lnTo>
                  <a:lnTo>
                    <a:pt x="1040701" y="245148"/>
                  </a:lnTo>
                  <a:lnTo>
                    <a:pt x="1074039" y="223520"/>
                  </a:lnTo>
                  <a:lnTo>
                    <a:pt x="1116037" y="216192"/>
                  </a:lnTo>
                  <a:lnTo>
                    <a:pt x="1157757" y="224409"/>
                  </a:lnTo>
                  <a:lnTo>
                    <a:pt x="1195705" y="247015"/>
                  </a:lnTo>
                  <a:lnTo>
                    <a:pt x="1227645" y="280885"/>
                  </a:lnTo>
                  <a:lnTo>
                    <a:pt x="1251318" y="322897"/>
                  </a:lnTo>
                  <a:lnTo>
                    <a:pt x="1282230" y="322897"/>
                  </a:lnTo>
                  <a:lnTo>
                    <a:pt x="1282230" y="224409"/>
                  </a:lnTo>
                  <a:lnTo>
                    <a:pt x="1282369" y="224409"/>
                  </a:lnTo>
                  <a:lnTo>
                    <a:pt x="1264843" y="216192"/>
                  </a:lnTo>
                  <a:lnTo>
                    <a:pt x="1250480" y="209435"/>
                  </a:lnTo>
                  <a:lnTo>
                    <a:pt x="1210233" y="198247"/>
                  </a:lnTo>
                  <a:lnTo>
                    <a:pt x="1165326" y="191223"/>
                  </a:lnTo>
                  <a:lnTo>
                    <a:pt x="1119530" y="188772"/>
                  </a:lnTo>
                  <a:lnTo>
                    <a:pt x="1065542" y="193357"/>
                  </a:lnTo>
                  <a:lnTo>
                    <a:pt x="1018273" y="206387"/>
                  </a:lnTo>
                  <a:lnTo>
                    <a:pt x="977849" y="226822"/>
                  </a:lnTo>
                  <a:lnTo>
                    <a:pt x="944448" y="253580"/>
                  </a:lnTo>
                  <a:lnTo>
                    <a:pt x="918210" y="285610"/>
                  </a:lnTo>
                  <a:lnTo>
                    <a:pt x="899274" y="321868"/>
                  </a:lnTo>
                  <a:lnTo>
                    <a:pt x="887806" y="361276"/>
                  </a:lnTo>
                  <a:lnTo>
                    <a:pt x="883945" y="402793"/>
                  </a:lnTo>
                  <a:lnTo>
                    <a:pt x="888009" y="447014"/>
                  </a:lnTo>
                  <a:lnTo>
                    <a:pt x="899960" y="486346"/>
                  </a:lnTo>
                  <a:lnTo>
                    <a:pt x="919403" y="520471"/>
                  </a:lnTo>
                  <a:lnTo>
                    <a:pt x="945984" y="549084"/>
                  </a:lnTo>
                  <a:lnTo>
                    <a:pt x="979309" y="571868"/>
                  </a:lnTo>
                  <a:lnTo>
                    <a:pt x="1019009" y="588518"/>
                  </a:lnTo>
                  <a:lnTo>
                    <a:pt x="1064704" y="598741"/>
                  </a:lnTo>
                  <a:lnTo>
                    <a:pt x="1116037" y="602221"/>
                  </a:lnTo>
                  <a:lnTo>
                    <a:pt x="1159154" y="600062"/>
                  </a:lnTo>
                  <a:lnTo>
                    <a:pt x="1205395" y="594283"/>
                  </a:lnTo>
                  <a:lnTo>
                    <a:pt x="1248575" y="585863"/>
                  </a:lnTo>
                  <a:lnTo>
                    <a:pt x="1282509" y="575843"/>
                  </a:lnTo>
                  <a:lnTo>
                    <a:pt x="1282509" y="574814"/>
                  </a:lnTo>
                  <a:lnTo>
                    <a:pt x="1282420" y="471551"/>
                  </a:lnTo>
                  <a:lnTo>
                    <a:pt x="1285354" y="452323"/>
                  </a:lnTo>
                  <a:lnTo>
                    <a:pt x="1293152" y="438264"/>
                  </a:lnTo>
                  <a:lnTo>
                    <a:pt x="1306741" y="429628"/>
                  </a:lnTo>
                  <a:lnTo>
                    <a:pt x="1327086" y="426694"/>
                  </a:lnTo>
                  <a:lnTo>
                    <a:pt x="1327086" y="399288"/>
                  </a:lnTo>
                  <a:close/>
                </a:path>
                <a:path w="3149600" h="805815">
                  <a:moveTo>
                    <a:pt x="1751418" y="496087"/>
                  </a:moveTo>
                  <a:lnTo>
                    <a:pt x="1711185" y="496087"/>
                  </a:lnTo>
                  <a:lnTo>
                    <a:pt x="1675892" y="532295"/>
                  </a:lnTo>
                  <a:lnTo>
                    <a:pt x="1643545" y="553961"/>
                  </a:lnTo>
                  <a:lnTo>
                    <a:pt x="1610321" y="564476"/>
                  </a:lnTo>
                  <a:lnTo>
                    <a:pt x="1572399" y="567232"/>
                  </a:lnTo>
                  <a:lnTo>
                    <a:pt x="1533842" y="563486"/>
                  </a:lnTo>
                  <a:lnTo>
                    <a:pt x="1510957" y="552577"/>
                  </a:lnTo>
                  <a:lnTo>
                    <a:pt x="1499997" y="535000"/>
                  </a:lnTo>
                  <a:lnTo>
                    <a:pt x="1497190" y="511251"/>
                  </a:lnTo>
                  <a:lnTo>
                    <a:pt x="1497190" y="399288"/>
                  </a:lnTo>
                  <a:lnTo>
                    <a:pt x="1564246" y="399288"/>
                  </a:lnTo>
                  <a:lnTo>
                    <a:pt x="1594345" y="401421"/>
                  </a:lnTo>
                  <a:lnTo>
                    <a:pt x="1616570" y="409346"/>
                  </a:lnTo>
                  <a:lnTo>
                    <a:pt x="1632470" y="425361"/>
                  </a:lnTo>
                  <a:lnTo>
                    <a:pt x="1643545" y="451764"/>
                  </a:lnTo>
                  <a:lnTo>
                    <a:pt x="1682038" y="451764"/>
                  </a:lnTo>
                  <a:lnTo>
                    <a:pt x="1682038" y="399288"/>
                  </a:lnTo>
                  <a:lnTo>
                    <a:pt x="1682038" y="371881"/>
                  </a:lnTo>
                  <a:lnTo>
                    <a:pt x="1682038" y="322897"/>
                  </a:lnTo>
                  <a:lnTo>
                    <a:pt x="1643545" y="322897"/>
                  </a:lnTo>
                  <a:lnTo>
                    <a:pt x="1634731" y="345313"/>
                  </a:lnTo>
                  <a:lnTo>
                    <a:pt x="1620227" y="360502"/>
                  </a:lnTo>
                  <a:lnTo>
                    <a:pt x="1598282" y="369138"/>
                  </a:lnTo>
                  <a:lnTo>
                    <a:pt x="1567154" y="371881"/>
                  </a:lnTo>
                  <a:lnTo>
                    <a:pt x="1497190" y="371881"/>
                  </a:lnTo>
                  <a:lnTo>
                    <a:pt x="1497190" y="224345"/>
                  </a:lnTo>
                  <a:lnTo>
                    <a:pt x="1579397" y="224345"/>
                  </a:lnTo>
                  <a:lnTo>
                    <a:pt x="1611833" y="226695"/>
                  </a:lnTo>
                  <a:lnTo>
                    <a:pt x="1638147" y="235280"/>
                  </a:lnTo>
                  <a:lnTo>
                    <a:pt x="1662061" y="252387"/>
                  </a:lnTo>
                  <a:lnTo>
                    <a:pt x="1687283" y="280327"/>
                  </a:lnTo>
                  <a:lnTo>
                    <a:pt x="1725193" y="280327"/>
                  </a:lnTo>
                  <a:lnTo>
                    <a:pt x="1725193" y="224345"/>
                  </a:lnTo>
                  <a:lnTo>
                    <a:pt x="1725193" y="196938"/>
                  </a:lnTo>
                  <a:lnTo>
                    <a:pt x="1342656" y="196938"/>
                  </a:lnTo>
                  <a:lnTo>
                    <a:pt x="1342656" y="224345"/>
                  </a:lnTo>
                  <a:lnTo>
                    <a:pt x="1367485" y="227304"/>
                  </a:lnTo>
                  <a:lnTo>
                    <a:pt x="1383474" y="236156"/>
                  </a:lnTo>
                  <a:lnTo>
                    <a:pt x="1392008" y="250913"/>
                  </a:lnTo>
                  <a:lnTo>
                    <a:pt x="1394548" y="271576"/>
                  </a:lnTo>
                  <a:lnTo>
                    <a:pt x="1394548" y="517080"/>
                  </a:lnTo>
                  <a:lnTo>
                    <a:pt x="1391526" y="540651"/>
                  </a:lnTo>
                  <a:lnTo>
                    <a:pt x="1382153" y="556145"/>
                  </a:lnTo>
                  <a:lnTo>
                    <a:pt x="1366012" y="564642"/>
                  </a:lnTo>
                  <a:lnTo>
                    <a:pt x="1342656" y="567232"/>
                  </a:lnTo>
                  <a:lnTo>
                    <a:pt x="1342656" y="594626"/>
                  </a:lnTo>
                  <a:lnTo>
                    <a:pt x="1733931" y="594626"/>
                  </a:lnTo>
                  <a:lnTo>
                    <a:pt x="1738795" y="567232"/>
                  </a:lnTo>
                  <a:lnTo>
                    <a:pt x="1751418" y="496087"/>
                  </a:lnTo>
                  <a:close/>
                </a:path>
                <a:path w="3149600" h="805815">
                  <a:moveTo>
                    <a:pt x="2854388" y="0"/>
                  </a:moveTo>
                  <a:lnTo>
                    <a:pt x="2711932" y="99250"/>
                  </a:lnTo>
                  <a:lnTo>
                    <a:pt x="2572842" y="2171"/>
                  </a:lnTo>
                  <a:lnTo>
                    <a:pt x="2572842" y="94399"/>
                  </a:lnTo>
                  <a:lnTo>
                    <a:pt x="2713621" y="192557"/>
                  </a:lnTo>
                  <a:lnTo>
                    <a:pt x="2854388" y="94399"/>
                  </a:lnTo>
                  <a:lnTo>
                    <a:pt x="2854388" y="0"/>
                  </a:lnTo>
                  <a:close/>
                </a:path>
                <a:path w="3149600" h="805815">
                  <a:moveTo>
                    <a:pt x="3149282" y="419227"/>
                  </a:moveTo>
                  <a:lnTo>
                    <a:pt x="3149269" y="53886"/>
                  </a:lnTo>
                  <a:lnTo>
                    <a:pt x="3139440" y="53886"/>
                  </a:lnTo>
                  <a:lnTo>
                    <a:pt x="3090354" y="56527"/>
                  </a:lnTo>
                  <a:lnTo>
                    <a:pt x="3042666" y="64300"/>
                  </a:lnTo>
                  <a:lnTo>
                    <a:pt x="2996704" y="76949"/>
                  </a:lnTo>
                  <a:lnTo>
                    <a:pt x="2952775" y="94221"/>
                  </a:lnTo>
                  <a:lnTo>
                    <a:pt x="2911233" y="115887"/>
                  </a:lnTo>
                  <a:lnTo>
                    <a:pt x="2872359" y="141681"/>
                  </a:lnTo>
                  <a:lnTo>
                    <a:pt x="2836507" y="171361"/>
                  </a:lnTo>
                  <a:lnTo>
                    <a:pt x="2803982" y="204673"/>
                  </a:lnTo>
                  <a:lnTo>
                    <a:pt x="2775102" y="241388"/>
                  </a:lnTo>
                  <a:lnTo>
                    <a:pt x="2750210" y="281241"/>
                  </a:lnTo>
                  <a:lnTo>
                    <a:pt x="2729611" y="323989"/>
                  </a:lnTo>
                  <a:lnTo>
                    <a:pt x="2713621" y="369392"/>
                  </a:lnTo>
                  <a:lnTo>
                    <a:pt x="2697632" y="323989"/>
                  </a:lnTo>
                  <a:lnTo>
                    <a:pt x="2677020" y="281241"/>
                  </a:lnTo>
                  <a:lnTo>
                    <a:pt x="2652128" y="241388"/>
                  </a:lnTo>
                  <a:lnTo>
                    <a:pt x="2623248" y="204673"/>
                  </a:lnTo>
                  <a:lnTo>
                    <a:pt x="2590723" y="171361"/>
                  </a:lnTo>
                  <a:lnTo>
                    <a:pt x="2554871" y="141681"/>
                  </a:lnTo>
                  <a:lnTo>
                    <a:pt x="2515997" y="115887"/>
                  </a:lnTo>
                  <a:lnTo>
                    <a:pt x="2474442" y="94221"/>
                  </a:lnTo>
                  <a:lnTo>
                    <a:pt x="2430526" y="76949"/>
                  </a:lnTo>
                  <a:lnTo>
                    <a:pt x="2384564" y="64300"/>
                  </a:lnTo>
                  <a:lnTo>
                    <a:pt x="2336876" y="56527"/>
                  </a:lnTo>
                  <a:lnTo>
                    <a:pt x="2287778" y="53886"/>
                  </a:lnTo>
                  <a:lnTo>
                    <a:pt x="2277948" y="53886"/>
                  </a:lnTo>
                  <a:lnTo>
                    <a:pt x="2277948" y="419227"/>
                  </a:lnTo>
                  <a:lnTo>
                    <a:pt x="2287778" y="419227"/>
                  </a:lnTo>
                  <a:lnTo>
                    <a:pt x="2315819" y="424789"/>
                  </a:lnTo>
                  <a:lnTo>
                    <a:pt x="2338743" y="439978"/>
                  </a:lnTo>
                  <a:lnTo>
                    <a:pt x="2354211" y="462470"/>
                  </a:lnTo>
                  <a:lnTo>
                    <a:pt x="2359888" y="489991"/>
                  </a:lnTo>
                  <a:lnTo>
                    <a:pt x="2358504" y="503885"/>
                  </a:lnTo>
                  <a:lnTo>
                    <a:pt x="2354453" y="517055"/>
                  </a:lnTo>
                  <a:lnTo>
                    <a:pt x="2347849" y="529183"/>
                  </a:lnTo>
                  <a:lnTo>
                    <a:pt x="2338819" y="539991"/>
                  </a:lnTo>
                  <a:lnTo>
                    <a:pt x="2331707" y="546989"/>
                  </a:lnTo>
                  <a:lnTo>
                    <a:pt x="2594203" y="805218"/>
                  </a:lnTo>
                  <a:lnTo>
                    <a:pt x="2638247" y="756945"/>
                  </a:lnTo>
                  <a:lnTo>
                    <a:pt x="2669616" y="711517"/>
                  </a:lnTo>
                  <a:lnTo>
                    <a:pt x="2694838" y="662711"/>
                  </a:lnTo>
                  <a:lnTo>
                    <a:pt x="2713621" y="611111"/>
                  </a:lnTo>
                  <a:lnTo>
                    <a:pt x="2732392" y="662711"/>
                  </a:lnTo>
                  <a:lnTo>
                    <a:pt x="2757627" y="711517"/>
                  </a:lnTo>
                  <a:lnTo>
                    <a:pt x="2788983" y="756945"/>
                  </a:lnTo>
                  <a:lnTo>
                    <a:pt x="2826131" y="798423"/>
                  </a:lnTo>
                  <a:lnTo>
                    <a:pt x="2833027" y="805218"/>
                  </a:lnTo>
                  <a:lnTo>
                    <a:pt x="3095523" y="546989"/>
                  </a:lnTo>
                  <a:lnTo>
                    <a:pt x="3088411" y="539991"/>
                  </a:lnTo>
                  <a:lnTo>
                    <a:pt x="3079381" y="529183"/>
                  </a:lnTo>
                  <a:lnTo>
                    <a:pt x="3072777" y="517055"/>
                  </a:lnTo>
                  <a:lnTo>
                    <a:pt x="3068726" y="503885"/>
                  </a:lnTo>
                  <a:lnTo>
                    <a:pt x="3067342" y="489991"/>
                  </a:lnTo>
                  <a:lnTo>
                    <a:pt x="3073019" y="462470"/>
                  </a:lnTo>
                  <a:lnTo>
                    <a:pt x="3088487" y="439978"/>
                  </a:lnTo>
                  <a:lnTo>
                    <a:pt x="3111411" y="424789"/>
                  </a:lnTo>
                  <a:lnTo>
                    <a:pt x="3139452" y="419227"/>
                  </a:lnTo>
                  <a:lnTo>
                    <a:pt x="3149282" y="4192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591352" y="570355"/>
              <a:ext cx="262255" cy="161925"/>
            </a:xfrm>
            <a:custGeom>
              <a:avLst/>
              <a:gdLst/>
              <a:ahLst/>
              <a:cxnLst/>
              <a:rect l="l" t="t" r="r" b="b"/>
              <a:pathLst>
                <a:path w="262254" h="161925">
                  <a:moveTo>
                    <a:pt x="261883" y="0"/>
                  </a:moveTo>
                  <a:lnTo>
                    <a:pt x="129253" y="92402"/>
                  </a:lnTo>
                  <a:lnTo>
                    <a:pt x="0" y="2183"/>
                  </a:lnTo>
                  <a:lnTo>
                    <a:pt x="0" y="70451"/>
                  </a:lnTo>
                  <a:lnTo>
                    <a:pt x="130947" y="161756"/>
                  </a:lnTo>
                  <a:lnTo>
                    <a:pt x="261883" y="70451"/>
                  </a:lnTo>
                  <a:lnTo>
                    <a:pt x="261883" y="0"/>
                  </a:lnTo>
                  <a:close/>
                </a:path>
              </a:pathLst>
            </a:custGeom>
            <a:solidFill>
              <a:srgbClr val="66B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96450" y="615250"/>
              <a:ext cx="852169" cy="727710"/>
            </a:xfrm>
            <a:custGeom>
              <a:avLst/>
              <a:gdLst/>
              <a:ahLst/>
              <a:cxnLst/>
              <a:rect l="l" t="t" r="r" b="b"/>
              <a:pathLst>
                <a:path w="852170" h="727710">
                  <a:moveTo>
                    <a:pt x="201828" y="426262"/>
                  </a:moveTo>
                  <a:lnTo>
                    <a:pt x="196494" y="380796"/>
                  </a:lnTo>
                  <a:lnTo>
                    <a:pt x="181279" y="339026"/>
                  </a:lnTo>
                  <a:lnTo>
                    <a:pt x="157441" y="302158"/>
                  </a:lnTo>
                  <a:lnTo>
                    <a:pt x="126161" y="271386"/>
                  </a:lnTo>
                  <a:lnTo>
                    <a:pt x="88684" y="247929"/>
                  </a:lnTo>
                  <a:lnTo>
                    <a:pt x="46228" y="232968"/>
                  </a:lnTo>
                  <a:lnTo>
                    <a:pt x="0" y="227723"/>
                  </a:lnTo>
                  <a:lnTo>
                    <a:pt x="0" y="345668"/>
                  </a:lnTo>
                  <a:lnTo>
                    <a:pt x="31864" y="352018"/>
                  </a:lnTo>
                  <a:lnTo>
                    <a:pt x="57912" y="369303"/>
                  </a:lnTo>
                  <a:lnTo>
                    <a:pt x="75488" y="394919"/>
                  </a:lnTo>
                  <a:lnTo>
                    <a:pt x="81940" y="426262"/>
                  </a:lnTo>
                  <a:lnTo>
                    <a:pt x="80365" y="442112"/>
                  </a:lnTo>
                  <a:lnTo>
                    <a:pt x="75742" y="457123"/>
                  </a:lnTo>
                  <a:lnTo>
                    <a:pt x="68224" y="470954"/>
                  </a:lnTo>
                  <a:lnTo>
                    <a:pt x="57937" y="483273"/>
                  </a:lnTo>
                  <a:lnTo>
                    <a:pt x="142748" y="566635"/>
                  </a:lnTo>
                  <a:lnTo>
                    <a:pt x="168059" y="536333"/>
                  </a:lnTo>
                  <a:lnTo>
                    <a:pt x="186575" y="502272"/>
                  </a:lnTo>
                  <a:lnTo>
                    <a:pt x="197954" y="465289"/>
                  </a:lnTo>
                  <a:lnTo>
                    <a:pt x="201828" y="426262"/>
                  </a:lnTo>
                  <a:close/>
                </a:path>
                <a:path w="852170" h="727710">
                  <a:moveTo>
                    <a:pt x="851662" y="227711"/>
                  </a:moveTo>
                  <a:lnTo>
                    <a:pt x="805446" y="232968"/>
                  </a:lnTo>
                  <a:lnTo>
                    <a:pt x="762990" y="247929"/>
                  </a:lnTo>
                  <a:lnTo>
                    <a:pt x="725512" y="271386"/>
                  </a:lnTo>
                  <a:lnTo>
                    <a:pt x="694232" y="302158"/>
                  </a:lnTo>
                  <a:lnTo>
                    <a:pt x="670382" y="339026"/>
                  </a:lnTo>
                  <a:lnTo>
                    <a:pt x="655180" y="380784"/>
                  </a:lnTo>
                  <a:lnTo>
                    <a:pt x="649846" y="426262"/>
                  </a:lnTo>
                  <a:lnTo>
                    <a:pt x="653719" y="465289"/>
                  </a:lnTo>
                  <a:lnTo>
                    <a:pt x="665099" y="502259"/>
                  </a:lnTo>
                  <a:lnTo>
                    <a:pt x="683615" y="536333"/>
                  </a:lnTo>
                  <a:lnTo>
                    <a:pt x="708926" y="566635"/>
                  </a:lnTo>
                  <a:lnTo>
                    <a:pt x="793737" y="483260"/>
                  </a:lnTo>
                  <a:lnTo>
                    <a:pt x="783450" y="470954"/>
                  </a:lnTo>
                  <a:lnTo>
                    <a:pt x="775931" y="457123"/>
                  </a:lnTo>
                  <a:lnTo>
                    <a:pt x="771309" y="442112"/>
                  </a:lnTo>
                  <a:lnTo>
                    <a:pt x="769734" y="426262"/>
                  </a:lnTo>
                  <a:lnTo>
                    <a:pt x="776185" y="394919"/>
                  </a:lnTo>
                  <a:lnTo>
                    <a:pt x="793762" y="369303"/>
                  </a:lnTo>
                  <a:lnTo>
                    <a:pt x="819797" y="352018"/>
                  </a:lnTo>
                  <a:lnTo>
                    <a:pt x="851662" y="345668"/>
                  </a:lnTo>
                  <a:lnTo>
                    <a:pt x="851662" y="227711"/>
                  </a:lnTo>
                  <a:close/>
                </a:path>
                <a:path w="852170" h="727710">
                  <a:moveTo>
                    <a:pt x="851662" y="0"/>
                  </a:moveTo>
                  <a:lnTo>
                    <a:pt x="803490" y="2616"/>
                  </a:lnTo>
                  <a:lnTo>
                    <a:pt x="756843" y="10287"/>
                  </a:lnTo>
                  <a:lnTo>
                    <a:pt x="712012" y="22720"/>
                  </a:lnTo>
                  <a:lnTo>
                    <a:pt x="669277" y="39636"/>
                  </a:lnTo>
                  <a:lnTo>
                    <a:pt x="628916" y="60769"/>
                  </a:lnTo>
                  <a:lnTo>
                    <a:pt x="591223" y="85826"/>
                  </a:lnTo>
                  <a:lnTo>
                    <a:pt x="556475" y="114541"/>
                  </a:lnTo>
                  <a:lnTo>
                    <a:pt x="524967" y="146621"/>
                  </a:lnTo>
                  <a:lnTo>
                    <a:pt x="496976" y="181787"/>
                  </a:lnTo>
                  <a:lnTo>
                    <a:pt x="472782" y="219760"/>
                  </a:lnTo>
                  <a:lnTo>
                    <a:pt x="452678" y="260261"/>
                  </a:lnTo>
                  <a:lnTo>
                    <a:pt x="436930" y="303022"/>
                  </a:lnTo>
                  <a:lnTo>
                    <a:pt x="425831" y="347738"/>
                  </a:lnTo>
                  <a:lnTo>
                    <a:pt x="414743" y="303022"/>
                  </a:lnTo>
                  <a:lnTo>
                    <a:pt x="398995" y="260261"/>
                  </a:lnTo>
                  <a:lnTo>
                    <a:pt x="378891" y="219760"/>
                  </a:lnTo>
                  <a:lnTo>
                    <a:pt x="354698" y="181787"/>
                  </a:lnTo>
                  <a:lnTo>
                    <a:pt x="326694" y="146621"/>
                  </a:lnTo>
                  <a:lnTo>
                    <a:pt x="295186" y="114541"/>
                  </a:lnTo>
                  <a:lnTo>
                    <a:pt x="260451" y="85826"/>
                  </a:lnTo>
                  <a:lnTo>
                    <a:pt x="222758" y="60769"/>
                  </a:lnTo>
                  <a:lnTo>
                    <a:pt x="182397" y="39636"/>
                  </a:lnTo>
                  <a:lnTo>
                    <a:pt x="139661" y="22720"/>
                  </a:lnTo>
                  <a:lnTo>
                    <a:pt x="94830" y="10287"/>
                  </a:lnTo>
                  <a:lnTo>
                    <a:pt x="48183" y="2616"/>
                  </a:lnTo>
                  <a:lnTo>
                    <a:pt x="12" y="0"/>
                  </a:lnTo>
                  <a:lnTo>
                    <a:pt x="12" y="117944"/>
                  </a:lnTo>
                  <a:lnTo>
                    <a:pt x="46266" y="121297"/>
                  </a:lnTo>
                  <a:lnTo>
                    <a:pt x="90424" y="131025"/>
                  </a:lnTo>
                  <a:lnTo>
                    <a:pt x="132016" y="146646"/>
                  </a:lnTo>
                  <a:lnTo>
                    <a:pt x="170548" y="167690"/>
                  </a:lnTo>
                  <a:lnTo>
                    <a:pt x="205524" y="193662"/>
                  </a:lnTo>
                  <a:lnTo>
                    <a:pt x="236461" y="224091"/>
                  </a:lnTo>
                  <a:lnTo>
                    <a:pt x="262864" y="258495"/>
                  </a:lnTo>
                  <a:lnTo>
                    <a:pt x="284264" y="296392"/>
                  </a:lnTo>
                  <a:lnTo>
                    <a:pt x="300139" y="337312"/>
                  </a:lnTo>
                  <a:lnTo>
                    <a:pt x="310032" y="380758"/>
                  </a:lnTo>
                  <a:lnTo>
                    <a:pt x="313436" y="426250"/>
                  </a:lnTo>
                  <a:lnTo>
                    <a:pt x="309575" y="474967"/>
                  </a:lnTo>
                  <a:lnTo>
                    <a:pt x="298170" y="521817"/>
                  </a:lnTo>
                  <a:lnTo>
                    <a:pt x="279527" y="566102"/>
                  </a:lnTo>
                  <a:lnTo>
                    <a:pt x="253911" y="607148"/>
                  </a:lnTo>
                  <a:lnTo>
                    <a:pt x="221627" y="644283"/>
                  </a:lnTo>
                  <a:lnTo>
                    <a:pt x="306425" y="727710"/>
                  </a:lnTo>
                  <a:lnTo>
                    <a:pt x="341337" y="688975"/>
                  </a:lnTo>
                  <a:lnTo>
                    <a:pt x="370903" y="646950"/>
                  </a:lnTo>
                  <a:lnTo>
                    <a:pt x="394957" y="602056"/>
                  </a:lnTo>
                  <a:lnTo>
                    <a:pt x="413321" y="554723"/>
                  </a:lnTo>
                  <a:lnTo>
                    <a:pt x="425831" y="505358"/>
                  </a:lnTo>
                  <a:lnTo>
                    <a:pt x="438353" y="554723"/>
                  </a:lnTo>
                  <a:lnTo>
                    <a:pt x="456717" y="602056"/>
                  </a:lnTo>
                  <a:lnTo>
                    <a:pt x="480771" y="646950"/>
                  </a:lnTo>
                  <a:lnTo>
                    <a:pt x="510336" y="688975"/>
                  </a:lnTo>
                  <a:lnTo>
                    <a:pt x="545249" y="727710"/>
                  </a:lnTo>
                  <a:lnTo>
                    <a:pt x="630047" y="644283"/>
                  </a:lnTo>
                  <a:lnTo>
                    <a:pt x="597763" y="607148"/>
                  </a:lnTo>
                  <a:lnTo>
                    <a:pt x="572147" y="566102"/>
                  </a:lnTo>
                  <a:lnTo>
                    <a:pt x="553504" y="521817"/>
                  </a:lnTo>
                  <a:lnTo>
                    <a:pt x="542112" y="474967"/>
                  </a:lnTo>
                  <a:lnTo>
                    <a:pt x="538251" y="426250"/>
                  </a:lnTo>
                  <a:lnTo>
                    <a:pt x="541655" y="380758"/>
                  </a:lnTo>
                  <a:lnTo>
                    <a:pt x="551535" y="337312"/>
                  </a:lnTo>
                  <a:lnTo>
                    <a:pt x="567423" y="296392"/>
                  </a:lnTo>
                  <a:lnTo>
                    <a:pt x="588810" y="258495"/>
                  </a:lnTo>
                  <a:lnTo>
                    <a:pt x="615213" y="224091"/>
                  </a:lnTo>
                  <a:lnTo>
                    <a:pt x="646150" y="193662"/>
                  </a:lnTo>
                  <a:lnTo>
                    <a:pt x="681126" y="167690"/>
                  </a:lnTo>
                  <a:lnTo>
                    <a:pt x="719658" y="146646"/>
                  </a:lnTo>
                  <a:lnTo>
                    <a:pt x="761250" y="131025"/>
                  </a:lnTo>
                  <a:lnTo>
                    <a:pt x="805408" y="121297"/>
                  </a:lnTo>
                  <a:lnTo>
                    <a:pt x="851662" y="117944"/>
                  </a:lnTo>
                  <a:lnTo>
                    <a:pt x="851662" y="0"/>
                  </a:lnTo>
                  <a:close/>
                </a:path>
              </a:pathLst>
            </a:custGeom>
            <a:solidFill>
              <a:srgbClr val="075A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296462" y="733233"/>
              <a:ext cx="852169" cy="526415"/>
            </a:xfrm>
            <a:custGeom>
              <a:avLst/>
              <a:gdLst/>
              <a:ahLst/>
              <a:cxnLst/>
              <a:rect l="l" t="t" r="r" b="b"/>
              <a:pathLst>
                <a:path w="852170" h="526415">
                  <a:moveTo>
                    <a:pt x="313410" y="308305"/>
                  </a:moveTo>
                  <a:lnTo>
                    <a:pt x="310007" y="262801"/>
                  </a:lnTo>
                  <a:lnTo>
                    <a:pt x="300126" y="219354"/>
                  </a:lnTo>
                  <a:lnTo>
                    <a:pt x="284238" y="178447"/>
                  </a:lnTo>
                  <a:lnTo>
                    <a:pt x="262851" y="140550"/>
                  </a:lnTo>
                  <a:lnTo>
                    <a:pt x="236448" y="106146"/>
                  </a:lnTo>
                  <a:lnTo>
                    <a:pt x="205511" y="75704"/>
                  </a:lnTo>
                  <a:lnTo>
                    <a:pt x="170535" y="49733"/>
                  </a:lnTo>
                  <a:lnTo>
                    <a:pt x="132003" y="28689"/>
                  </a:lnTo>
                  <a:lnTo>
                    <a:pt x="90411" y="13068"/>
                  </a:lnTo>
                  <a:lnTo>
                    <a:pt x="46253" y="3340"/>
                  </a:lnTo>
                  <a:lnTo>
                    <a:pt x="0" y="0"/>
                  </a:lnTo>
                  <a:lnTo>
                    <a:pt x="0" y="109766"/>
                  </a:lnTo>
                  <a:lnTo>
                    <a:pt x="46215" y="115023"/>
                  </a:lnTo>
                  <a:lnTo>
                    <a:pt x="88671" y="129984"/>
                  </a:lnTo>
                  <a:lnTo>
                    <a:pt x="126149" y="153441"/>
                  </a:lnTo>
                  <a:lnTo>
                    <a:pt x="157429" y="184200"/>
                  </a:lnTo>
                  <a:lnTo>
                    <a:pt x="181279" y="221068"/>
                  </a:lnTo>
                  <a:lnTo>
                    <a:pt x="196481" y="262839"/>
                  </a:lnTo>
                  <a:lnTo>
                    <a:pt x="201815" y="308305"/>
                  </a:lnTo>
                  <a:lnTo>
                    <a:pt x="197942" y="347332"/>
                  </a:lnTo>
                  <a:lnTo>
                    <a:pt x="186563" y="384314"/>
                  </a:lnTo>
                  <a:lnTo>
                    <a:pt x="168046" y="418376"/>
                  </a:lnTo>
                  <a:lnTo>
                    <a:pt x="142735" y="448678"/>
                  </a:lnTo>
                  <a:lnTo>
                    <a:pt x="221615" y="526326"/>
                  </a:lnTo>
                  <a:lnTo>
                    <a:pt x="253898" y="489204"/>
                  </a:lnTo>
                  <a:lnTo>
                    <a:pt x="279514" y="448144"/>
                  </a:lnTo>
                  <a:lnTo>
                    <a:pt x="298157" y="403860"/>
                  </a:lnTo>
                  <a:lnTo>
                    <a:pt x="309549" y="357009"/>
                  </a:lnTo>
                  <a:lnTo>
                    <a:pt x="313410" y="308305"/>
                  </a:lnTo>
                  <a:close/>
                </a:path>
                <a:path w="852170" h="526415">
                  <a:moveTo>
                    <a:pt x="851649" y="0"/>
                  </a:moveTo>
                  <a:lnTo>
                    <a:pt x="805395" y="3352"/>
                  </a:lnTo>
                  <a:lnTo>
                    <a:pt x="761238" y="13068"/>
                  </a:lnTo>
                  <a:lnTo>
                    <a:pt x="719645" y="28702"/>
                  </a:lnTo>
                  <a:lnTo>
                    <a:pt x="681113" y="49733"/>
                  </a:lnTo>
                  <a:lnTo>
                    <a:pt x="646137" y="75717"/>
                  </a:lnTo>
                  <a:lnTo>
                    <a:pt x="615200" y="106146"/>
                  </a:lnTo>
                  <a:lnTo>
                    <a:pt x="588797" y="140550"/>
                  </a:lnTo>
                  <a:lnTo>
                    <a:pt x="567410" y="178447"/>
                  </a:lnTo>
                  <a:lnTo>
                    <a:pt x="551522" y="219354"/>
                  </a:lnTo>
                  <a:lnTo>
                    <a:pt x="541642" y="262801"/>
                  </a:lnTo>
                  <a:lnTo>
                    <a:pt x="538238" y="308305"/>
                  </a:lnTo>
                  <a:lnTo>
                    <a:pt x="542099" y="357009"/>
                  </a:lnTo>
                  <a:lnTo>
                    <a:pt x="553491" y="403860"/>
                  </a:lnTo>
                  <a:lnTo>
                    <a:pt x="572135" y="448144"/>
                  </a:lnTo>
                  <a:lnTo>
                    <a:pt x="597750" y="489204"/>
                  </a:lnTo>
                  <a:lnTo>
                    <a:pt x="630021" y="526326"/>
                  </a:lnTo>
                  <a:lnTo>
                    <a:pt x="708914" y="448678"/>
                  </a:lnTo>
                  <a:lnTo>
                    <a:pt x="700417" y="439788"/>
                  </a:lnTo>
                  <a:lnTo>
                    <a:pt x="692543" y="430491"/>
                  </a:lnTo>
                  <a:lnTo>
                    <a:pt x="666242" y="386994"/>
                  </a:lnTo>
                  <a:lnTo>
                    <a:pt x="651700" y="335483"/>
                  </a:lnTo>
                  <a:lnTo>
                    <a:pt x="649833" y="308305"/>
                  </a:lnTo>
                  <a:lnTo>
                    <a:pt x="655078" y="263245"/>
                  </a:lnTo>
                  <a:lnTo>
                    <a:pt x="670013" y="221818"/>
                  </a:lnTo>
                  <a:lnTo>
                    <a:pt x="693458" y="185178"/>
                  </a:lnTo>
                  <a:lnTo>
                    <a:pt x="724217" y="154495"/>
                  </a:lnTo>
                  <a:lnTo>
                    <a:pt x="761111" y="130924"/>
                  </a:lnTo>
                  <a:lnTo>
                    <a:pt x="802957" y="115646"/>
                  </a:lnTo>
                  <a:lnTo>
                    <a:pt x="851649" y="109766"/>
                  </a:lnTo>
                  <a:lnTo>
                    <a:pt x="851649" y="0"/>
                  </a:lnTo>
                  <a:close/>
                </a:path>
              </a:pathLst>
            </a:custGeom>
            <a:solidFill>
              <a:srgbClr val="66B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355338" y="748206"/>
              <a:ext cx="2309495" cy="425450"/>
            </a:xfrm>
            <a:custGeom>
              <a:avLst/>
              <a:gdLst/>
              <a:ahLst/>
              <a:cxnLst/>
              <a:rect l="l" t="t" r="r" b="b"/>
              <a:pathLst>
                <a:path w="2309495" h="425450">
                  <a:moveTo>
                    <a:pt x="382308" y="2717"/>
                  </a:moveTo>
                  <a:lnTo>
                    <a:pt x="195681" y="2717"/>
                  </a:lnTo>
                  <a:lnTo>
                    <a:pt x="140563" y="7607"/>
                  </a:lnTo>
                  <a:lnTo>
                    <a:pt x="96481" y="21399"/>
                  </a:lnTo>
                  <a:lnTo>
                    <a:pt x="62280" y="42824"/>
                  </a:lnTo>
                  <a:lnTo>
                    <a:pt x="19024" y="103505"/>
                  </a:lnTo>
                  <a:lnTo>
                    <a:pt x="7708" y="140208"/>
                  </a:lnTo>
                  <a:lnTo>
                    <a:pt x="1739" y="179463"/>
                  </a:lnTo>
                  <a:lnTo>
                    <a:pt x="0" y="219989"/>
                  </a:lnTo>
                  <a:lnTo>
                    <a:pt x="6680" y="287756"/>
                  </a:lnTo>
                  <a:lnTo>
                    <a:pt x="24574" y="338340"/>
                  </a:lnTo>
                  <a:lnTo>
                    <a:pt x="50520" y="374256"/>
                  </a:lnTo>
                  <a:lnTo>
                    <a:pt x="81330" y="398005"/>
                  </a:lnTo>
                  <a:lnTo>
                    <a:pt x="144830" y="419087"/>
                  </a:lnTo>
                  <a:lnTo>
                    <a:pt x="189661" y="421640"/>
                  </a:lnTo>
                  <a:lnTo>
                    <a:pt x="382308" y="421640"/>
                  </a:lnTo>
                  <a:lnTo>
                    <a:pt x="382308" y="347218"/>
                  </a:lnTo>
                  <a:lnTo>
                    <a:pt x="382308" y="174371"/>
                  </a:lnTo>
                  <a:lnTo>
                    <a:pt x="178866" y="174371"/>
                  </a:lnTo>
                  <a:lnTo>
                    <a:pt x="178866" y="247002"/>
                  </a:lnTo>
                  <a:lnTo>
                    <a:pt x="294690" y="247002"/>
                  </a:lnTo>
                  <a:lnTo>
                    <a:pt x="294690" y="347218"/>
                  </a:lnTo>
                  <a:lnTo>
                    <a:pt x="195681" y="347218"/>
                  </a:lnTo>
                  <a:lnTo>
                    <a:pt x="147193" y="336969"/>
                  </a:lnTo>
                  <a:lnTo>
                    <a:pt x="116598" y="308368"/>
                  </a:lnTo>
                  <a:lnTo>
                    <a:pt x="100634" y="264680"/>
                  </a:lnTo>
                  <a:lnTo>
                    <a:pt x="96037" y="209181"/>
                  </a:lnTo>
                  <a:lnTo>
                    <a:pt x="101473" y="152552"/>
                  </a:lnTo>
                  <a:lnTo>
                    <a:pt x="118846" y="109855"/>
                  </a:lnTo>
                  <a:lnTo>
                    <a:pt x="149720" y="82918"/>
                  </a:lnTo>
                  <a:lnTo>
                    <a:pt x="195681" y="73545"/>
                  </a:lnTo>
                  <a:lnTo>
                    <a:pt x="382308" y="73545"/>
                  </a:lnTo>
                  <a:lnTo>
                    <a:pt x="382308" y="2717"/>
                  </a:lnTo>
                  <a:close/>
                </a:path>
                <a:path w="2309495" h="425450">
                  <a:moveTo>
                    <a:pt x="775398" y="2717"/>
                  </a:moveTo>
                  <a:lnTo>
                    <a:pt x="631367" y="2717"/>
                  </a:lnTo>
                  <a:lnTo>
                    <a:pt x="582549" y="7391"/>
                  </a:lnTo>
                  <a:lnTo>
                    <a:pt x="539826" y="18288"/>
                  </a:lnTo>
                  <a:lnTo>
                    <a:pt x="503720" y="36957"/>
                  </a:lnTo>
                  <a:lnTo>
                    <a:pt x="474738" y="64935"/>
                  </a:lnTo>
                  <a:lnTo>
                    <a:pt x="453402" y="103733"/>
                  </a:lnTo>
                  <a:lnTo>
                    <a:pt x="440232" y="154914"/>
                  </a:lnTo>
                  <a:lnTo>
                    <a:pt x="435724" y="219989"/>
                  </a:lnTo>
                  <a:lnTo>
                    <a:pt x="440474" y="276313"/>
                  </a:lnTo>
                  <a:lnTo>
                    <a:pt x="454190" y="322694"/>
                  </a:lnTo>
                  <a:lnTo>
                    <a:pt x="476059" y="359575"/>
                  </a:lnTo>
                  <a:lnTo>
                    <a:pt x="505282" y="387438"/>
                  </a:lnTo>
                  <a:lnTo>
                    <a:pt x="541045" y="406755"/>
                  </a:lnTo>
                  <a:lnTo>
                    <a:pt x="582549" y="418007"/>
                  </a:lnTo>
                  <a:lnTo>
                    <a:pt x="628967" y="421640"/>
                  </a:lnTo>
                  <a:lnTo>
                    <a:pt x="775398" y="421640"/>
                  </a:lnTo>
                  <a:lnTo>
                    <a:pt x="775398" y="350824"/>
                  </a:lnTo>
                  <a:lnTo>
                    <a:pt x="632561" y="350824"/>
                  </a:lnTo>
                  <a:lnTo>
                    <a:pt x="592531" y="345973"/>
                  </a:lnTo>
                  <a:lnTo>
                    <a:pt x="561213" y="329145"/>
                  </a:lnTo>
                  <a:lnTo>
                    <a:pt x="540816" y="296900"/>
                  </a:lnTo>
                  <a:lnTo>
                    <a:pt x="533539" y="245808"/>
                  </a:lnTo>
                  <a:lnTo>
                    <a:pt x="775398" y="245808"/>
                  </a:lnTo>
                  <a:lnTo>
                    <a:pt x="775398" y="174371"/>
                  </a:lnTo>
                  <a:lnTo>
                    <a:pt x="535343" y="174371"/>
                  </a:lnTo>
                  <a:lnTo>
                    <a:pt x="542251" y="129755"/>
                  </a:lnTo>
                  <a:lnTo>
                    <a:pt x="560997" y="98310"/>
                  </a:lnTo>
                  <a:lnTo>
                    <a:pt x="591210" y="79679"/>
                  </a:lnTo>
                  <a:lnTo>
                    <a:pt x="632561" y="73545"/>
                  </a:lnTo>
                  <a:lnTo>
                    <a:pt x="775398" y="73545"/>
                  </a:lnTo>
                  <a:lnTo>
                    <a:pt x="775398" y="2717"/>
                  </a:lnTo>
                  <a:close/>
                </a:path>
                <a:path w="2309495" h="425450">
                  <a:moveTo>
                    <a:pt x="1171968" y="3200"/>
                  </a:moveTo>
                  <a:lnTo>
                    <a:pt x="814857" y="3200"/>
                  </a:lnTo>
                  <a:lnTo>
                    <a:pt x="814857" y="74739"/>
                  </a:lnTo>
                  <a:lnTo>
                    <a:pt x="947712" y="74739"/>
                  </a:lnTo>
                  <a:lnTo>
                    <a:pt x="947712" y="421640"/>
                  </a:lnTo>
                  <a:lnTo>
                    <a:pt x="1037894" y="421640"/>
                  </a:lnTo>
                  <a:lnTo>
                    <a:pt x="1037894" y="74739"/>
                  </a:lnTo>
                  <a:lnTo>
                    <a:pt x="1171968" y="74739"/>
                  </a:lnTo>
                  <a:lnTo>
                    <a:pt x="1171968" y="3200"/>
                  </a:lnTo>
                  <a:close/>
                </a:path>
                <a:path w="2309495" h="425450">
                  <a:moveTo>
                    <a:pt x="1434160" y="109829"/>
                  </a:moveTo>
                  <a:lnTo>
                    <a:pt x="1426324" y="64909"/>
                  </a:lnTo>
                  <a:lnTo>
                    <a:pt x="1404061" y="30238"/>
                  </a:lnTo>
                  <a:lnTo>
                    <a:pt x="1369237" y="7912"/>
                  </a:lnTo>
                  <a:lnTo>
                    <a:pt x="1323746" y="0"/>
                  </a:lnTo>
                  <a:lnTo>
                    <a:pt x="1277505" y="8407"/>
                  </a:lnTo>
                  <a:lnTo>
                    <a:pt x="1242771" y="31559"/>
                  </a:lnTo>
                  <a:lnTo>
                    <a:pt x="1220914" y="66395"/>
                  </a:lnTo>
                  <a:lnTo>
                    <a:pt x="1213332" y="109829"/>
                  </a:lnTo>
                  <a:lnTo>
                    <a:pt x="1243291" y="109829"/>
                  </a:lnTo>
                  <a:lnTo>
                    <a:pt x="1249743" y="72021"/>
                  </a:lnTo>
                  <a:lnTo>
                    <a:pt x="1267218" y="46101"/>
                  </a:lnTo>
                  <a:lnTo>
                    <a:pt x="1292834" y="31203"/>
                  </a:lnTo>
                  <a:lnTo>
                    <a:pt x="1323746" y="26428"/>
                  </a:lnTo>
                  <a:lnTo>
                    <a:pt x="1357871" y="32435"/>
                  </a:lnTo>
                  <a:lnTo>
                    <a:pt x="1383144" y="49403"/>
                  </a:lnTo>
                  <a:lnTo>
                    <a:pt x="1398828" y="75730"/>
                  </a:lnTo>
                  <a:lnTo>
                    <a:pt x="1404213" y="109829"/>
                  </a:lnTo>
                  <a:lnTo>
                    <a:pt x="1402854" y="127190"/>
                  </a:lnTo>
                  <a:lnTo>
                    <a:pt x="1398638" y="143522"/>
                  </a:lnTo>
                  <a:lnTo>
                    <a:pt x="1391323" y="159296"/>
                  </a:lnTo>
                  <a:lnTo>
                    <a:pt x="1380718" y="175018"/>
                  </a:lnTo>
                  <a:lnTo>
                    <a:pt x="1212748" y="395262"/>
                  </a:lnTo>
                  <a:lnTo>
                    <a:pt x="1212748" y="421690"/>
                  </a:lnTo>
                  <a:lnTo>
                    <a:pt x="1434160" y="421690"/>
                  </a:lnTo>
                  <a:lnTo>
                    <a:pt x="1434160" y="395262"/>
                  </a:lnTo>
                  <a:lnTo>
                    <a:pt x="1248575" y="395262"/>
                  </a:lnTo>
                  <a:lnTo>
                    <a:pt x="1405394" y="190296"/>
                  </a:lnTo>
                  <a:lnTo>
                    <a:pt x="1418805" y="170446"/>
                  </a:lnTo>
                  <a:lnTo>
                    <a:pt x="1427708" y="151384"/>
                  </a:lnTo>
                  <a:lnTo>
                    <a:pt x="1432636" y="131648"/>
                  </a:lnTo>
                  <a:lnTo>
                    <a:pt x="1434160" y="109829"/>
                  </a:lnTo>
                  <a:close/>
                </a:path>
                <a:path w="2309495" h="425450">
                  <a:moveTo>
                    <a:pt x="1723110" y="111594"/>
                  </a:moveTo>
                  <a:lnTo>
                    <a:pt x="1715033" y="66649"/>
                  </a:lnTo>
                  <a:lnTo>
                    <a:pt x="1693164" y="32499"/>
                  </a:lnTo>
                  <a:lnTo>
                    <a:pt x="1693164" y="114528"/>
                  </a:lnTo>
                  <a:lnTo>
                    <a:pt x="1693164" y="310692"/>
                  </a:lnTo>
                  <a:lnTo>
                    <a:pt x="1688033" y="345262"/>
                  </a:lnTo>
                  <a:lnTo>
                    <a:pt x="1672818" y="373240"/>
                  </a:lnTo>
                  <a:lnTo>
                    <a:pt x="1647812" y="391960"/>
                  </a:lnTo>
                  <a:lnTo>
                    <a:pt x="1613281" y="398780"/>
                  </a:lnTo>
                  <a:lnTo>
                    <a:pt x="1578749" y="391960"/>
                  </a:lnTo>
                  <a:lnTo>
                    <a:pt x="1553756" y="373240"/>
                  </a:lnTo>
                  <a:lnTo>
                    <a:pt x="1538541" y="345262"/>
                  </a:lnTo>
                  <a:lnTo>
                    <a:pt x="1533410" y="310692"/>
                  </a:lnTo>
                  <a:lnTo>
                    <a:pt x="1533410" y="114528"/>
                  </a:lnTo>
                  <a:lnTo>
                    <a:pt x="1538541" y="79946"/>
                  </a:lnTo>
                  <a:lnTo>
                    <a:pt x="1553756" y="51981"/>
                  </a:lnTo>
                  <a:lnTo>
                    <a:pt x="1578749" y="33261"/>
                  </a:lnTo>
                  <a:lnTo>
                    <a:pt x="1613281" y="26428"/>
                  </a:lnTo>
                  <a:lnTo>
                    <a:pt x="1647812" y="33261"/>
                  </a:lnTo>
                  <a:lnTo>
                    <a:pt x="1672818" y="51981"/>
                  </a:lnTo>
                  <a:lnTo>
                    <a:pt x="1688033" y="79946"/>
                  </a:lnTo>
                  <a:lnTo>
                    <a:pt x="1693164" y="114528"/>
                  </a:lnTo>
                  <a:lnTo>
                    <a:pt x="1693164" y="32499"/>
                  </a:lnTo>
                  <a:lnTo>
                    <a:pt x="1692427" y="31343"/>
                  </a:lnTo>
                  <a:lnTo>
                    <a:pt x="1685023" y="26428"/>
                  </a:lnTo>
                  <a:lnTo>
                    <a:pt x="1657705" y="8267"/>
                  </a:lnTo>
                  <a:lnTo>
                    <a:pt x="1613281" y="0"/>
                  </a:lnTo>
                  <a:lnTo>
                    <a:pt x="1569123" y="8267"/>
                  </a:lnTo>
                  <a:lnTo>
                    <a:pt x="1534363" y="31343"/>
                  </a:lnTo>
                  <a:lnTo>
                    <a:pt x="1511617" y="66649"/>
                  </a:lnTo>
                  <a:lnTo>
                    <a:pt x="1503464" y="111594"/>
                  </a:lnTo>
                  <a:lnTo>
                    <a:pt x="1503464" y="313626"/>
                  </a:lnTo>
                  <a:lnTo>
                    <a:pt x="1511617" y="358559"/>
                  </a:lnTo>
                  <a:lnTo>
                    <a:pt x="1534363" y="393865"/>
                  </a:lnTo>
                  <a:lnTo>
                    <a:pt x="1569123" y="416941"/>
                  </a:lnTo>
                  <a:lnTo>
                    <a:pt x="1613281" y="425208"/>
                  </a:lnTo>
                  <a:lnTo>
                    <a:pt x="1657705" y="416941"/>
                  </a:lnTo>
                  <a:lnTo>
                    <a:pt x="1685023" y="398780"/>
                  </a:lnTo>
                  <a:lnTo>
                    <a:pt x="1692427" y="393865"/>
                  </a:lnTo>
                  <a:lnTo>
                    <a:pt x="1715033" y="358559"/>
                  </a:lnTo>
                  <a:lnTo>
                    <a:pt x="1723110" y="313626"/>
                  </a:lnTo>
                  <a:lnTo>
                    <a:pt x="1723110" y="111594"/>
                  </a:lnTo>
                  <a:close/>
                </a:path>
                <a:path w="2309495" h="425450">
                  <a:moveTo>
                    <a:pt x="2017941" y="109829"/>
                  </a:moveTo>
                  <a:lnTo>
                    <a:pt x="2010092" y="64909"/>
                  </a:lnTo>
                  <a:lnTo>
                    <a:pt x="1987829" y="30238"/>
                  </a:lnTo>
                  <a:lnTo>
                    <a:pt x="1953018" y="7912"/>
                  </a:lnTo>
                  <a:lnTo>
                    <a:pt x="1907514" y="0"/>
                  </a:lnTo>
                  <a:lnTo>
                    <a:pt x="1861273" y="8407"/>
                  </a:lnTo>
                  <a:lnTo>
                    <a:pt x="1826539" y="31559"/>
                  </a:lnTo>
                  <a:lnTo>
                    <a:pt x="1804695" y="66395"/>
                  </a:lnTo>
                  <a:lnTo>
                    <a:pt x="1797100" y="109829"/>
                  </a:lnTo>
                  <a:lnTo>
                    <a:pt x="1827060" y="109829"/>
                  </a:lnTo>
                  <a:lnTo>
                    <a:pt x="1833524" y="72021"/>
                  </a:lnTo>
                  <a:lnTo>
                    <a:pt x="1850986" y="46101"/>
                  </a:lnTo>
                  <a:lnTo>
                    <a:pt x="1876615" y="31203"/>
                  </a:lnTo>
                  <a:lnTo>
                    <a:pt x="1907514" y="26428"/>
                  </a:lnTo>
                  <a:lnTo>
                    <a:pt x="1941652" y="32435"/>
                  </a:lnTo>
                  <a:lnTo>
                    <a:pt x="1966912" y="49403"/>
                  </a:lnTo>
                  <a:lnTo>
                    <a:pt x="1982597" y="75730"/>
                  </a:lnTo>
                  <a:lnTo>
                    <a:pt x="1987981" y="109829"/>
                  </a:lnTo>
                  <a:lnTo>
                    <a:pt x="1986622" y="127190"/>
                  </a:lnTo>
                  <a:lnTo>
                    <a:pt x="1982406" y="143522"/>
                  </a:lnTo>
                  <a:lnTo>
                    <a:pt x="1975091" y="159296"/>
                  </a:lnTo>
                  <a:lnTo>
                    <a:pt x="1964486" y="175018"/>
                  </a:lnTo>
                  <a:lnTo>
                    <a:pt x="1796516" y="395262"/>
                  </a:lnTo>
                  <a:lnTo>
                    <a:pt x="1796516" y="421690"/>
                  </a:lnTo>
                  <a:lnTo>
                    <a:pt x="2017941" y="421690"/>
                  </a:lnTo>
                  <a:lnTo>
                    <a:pt x="2017941" y="395262"/>
                  </a:lnTo>
                  <a:lnTo>
                    <a:pt x="1832343" y="395262"/>
                  </a:lnTo>
                  <a:lnTo>
                    <a:pt x="1989150" y="190296"/>
                  </a:lnTo>
                  <a:lnTo>
                    <a:pt x="2002574" y="170446"/>
                  </a:lnTo>
                  <a:lnTo>
                    <a:pt x="2011476" y="151384"/>
                  </a:lnTo>
                  <a:lnTo>
                    <a:pt x="2016417" y="131648"/>
                  </a:lnTo>
                  <a:lnTo>
                    <a:pt x="2017941" y="109829"/>
                  </a:lnTo>
                  <a:close/>
                </a:path>
                <a:path w="2309495" h="425450">
                  <a:moveTo>
                    <a:pt x="2309228" y="303644"/>
                  </a:moveTo>
                  <a:lnTo>
                    <a:pt x="2301925" y="257873"/>
                  </a:lnTo>
                  <a:lnTo>
                    <a:pt x="2280742" y="220751"/>
                  </a:lnTo>
                  <a:lnTo>
                    <a:pt x="2279269" y="219684"/>
                  </a:lnTo>
                  <a:lnTo>
                    <a:pt x="2279269" y="305981"/>
                  </a:lnTo>
                  <a:lnTo>
                    <a:pt x="2273554" y="344271"/>
                  </a:lnTo>
                  <a:lnTo>
                    <a:pt x="2257247" y="373532"/>
                  </a:lnTo>
                  <a:lnTo>
                    <a:pt x="2231707" y="392214"/>
                  </a:lnTo>
                  <a:lnTo>
                    <a:pt x="2198217" y="398792"/>
                  </a:lnTo>
                  <a:lnTo>
                    <a:pt x="2164842" y="392214"/>
                  </a:lnTo>
                  <a:lnTo>
                    <a:pt x="2139492" y="373532"/>
                  </a:lnTo>
                  <a:lnTo>
                    <a:pt x="2123402" y="344271"/>
                  </a:lnTo>
                  <a:lnTo>
                    <a:pt x="2117763" y="305981"/>
                  </a:lnTo>
                  <a:lnTo>
                    <a:pt x="2123402" y="267703"/>
                  </a:lnTo>
                  <a:lnTo>
                    <a:pt x="2139492" y="238442"/>
                  </a:lnTo>
                  <a:lnTo>
                    <a:pt x="2164842" y="219760"/>
                  </a:lnTo>
                  <a:lnTo>
                    <a:pt x="2198217" y="213194"/>
                  </a:lnTo>
                  <a:lnTo>
                    <a:pt x="2233841" y="220751"/>
                  </a:lnTo>
                  <a:lnTo>
                    <a:pt x="2233536" y="220751"/>
                  </a:lnTo>
                  <a:lnTo>
                    <a:pt x="2258784" y="240868"/>
                  </a:lnTo>
                  <a:lnTo>
                    <a:pt x="2274125" y="270421"/>
                  </a:lnTo>
                  <a:lnTo>
                    <a:pt x="2279269" y="305981"/>
                  </a:lnTo>
                  <a:lnTo>
                    <a:pt x="2279269" y="219684"/>
                  </a:lnTo>
                  <a:lnTo>
                    <a:pt x="2270417" y="213194"/>
                  </a:lnTo>
                  <a:lnTo>
                    <a:pt x="2248001" y="196748"/>
                  </a:lnTo>
                  <a:lnTo>
                    <a:pt x="2246782" y="195859"/>
                  </a:lnTo>
                  <a:lnTo>
                    <a:pt x="2201164" y="186766"/>
                  </a:lnTo>
                  <a:lnTo>
                    <a:pt x="2187841" y="187413"/>
                  </a:lnTo>
                  <a:lnTo>
                    <a:pt x="2175243" y="189331"/>
                  </a:lnTo>
                  <a:lnTo>
                    <a:pt x="2163419" y="192468"/>
                  </a:lnTo>
                  <a:lnTo>
                    <a:pt x="2152408" y="196748"/>
                  </a:lnTo>
                  <a:lnTo>
                    <a:pt x="2248738" y="3517"/>
                  </a:lnTo>
                  <a:lnTo>
                    <a:pt x="2218779" y="3517"/>
                  </a:lnTo>
                  <a:lnTo>
                    <a:pt x="2111298" y="220243"/>
                  </a:lnTo>
                  <a:lnTo>
                    <a:pt x="2100453" y="244894"/>
                  </a:lnTo>
                  <a:lnTo>
                    <a:pt x="2093163" y="266865"/>
                  </a:lnTo>
                  <a:lnTo>
                    <a:pt x="2089086" y="287388"/>
                  </a:lnTo>
                  <a:lnTo>
                    <a:pt x="2087918" y="305981"/>
                  </a:lnTo>
                  <a:lnTo>
                    <a:pt x="2087803" y="307746"/>
                  </a:lnTo>
                  <a:lnTo>
                    <a:pt x="2095246" y="354850"/>
                  </a:lnTo>
                  <a:lnTo>
                    <a:pt x="2116874" y="392023"/>
                  </a:lnTo>
                  <a:lnTo>
                    <a:pt x="2151735" y="416433"/>
                  </a:lnTo>
                  <a:lnTo>
                    <a:pt x="2198814" y="425208"/>
                  </a:lnTo>
                  <a:lnTo>
                    <a:pt x="2245791" y="415632"/>
                  </a:lnTo>
                  <a:lnTo>
                    <a:pt x="2268156" y="398792"/>
                  </a:lnTo>
                  <a:lnTo>
                    <a:pt x="2280450" y="389534"/>
                  </a:lnTo>
                  <a:lnTo>
                    <a:pt x="2301887" y="350875"/>
                  </a:lnTo>
                  <a:lnTo>
                    <a:pt x="2309228" y="3036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38169" y="338150"/>
            <a:ext cx="13543915" cy="19427825"/>
            <a:chOff x="338169" y="338150"/>
            <a:chExt cx="13543915" cy="19427825"/>
          </a:xfrm>
        </p:grpSpPr>
        <p:sp>
          <p:nvSpPr>
            <p:cNvPr id="17" name="object 17"/>
            <p:cNvSpPr/>
            <p:nvPr/>
          </p:nvSpPr>
          <p:spPr>
            <a:xfrm>
              <a:off x="5742729" y="19072575"/>
              <a:ext cx="2745740" cy="457200"/>
            </a:xfrm>
            <a:custGeom>
              <a:avLst/>
              <a:gdLst/>
              <a:ahLst/>
              <a:cxnLst/>
              <a:rect l="l" t="t" r="r" b="b"/>
              <a:pathLst>
                <a:path w="2745740" h="457200">
                  <a:moveTo>
                    <a:pt x="133286" y="5571"/>
                  </a:moveTo>
                  <a:lnTo>
                    <a:pt x="0" y="5571"/>
                  </a:lnTo>
                  <a:lnTo>
                    <a:pt x="0" y="451544"/>
                  </a:lnTo>
                  <a:lnTo>
                    <a:pt x="134300" y="451544"/>
                  </a:lnTo>
                  <a:lnTo>
                    <a:pt x="134300" y="407958"/>
                  </a:lnTo>
                  <a:lnTo>
                    <a:pt x="52449" y="407958"/>
                  </a:lnTo>
                  <a:lnTo>
                    <a:pt x="52449" y="245283"/>
                  </a:lnTo>
                  <a:lnTo>
                    <a:pt x="128979" y="245283"/>
                  </a:lnTo>
                  <a:lnTo>
                    <a:pt x="128979" y="201697"/>
                  </a:lnTo>
                  <a:lnTo>
                    <a:pt x="52449" y="201697"/>
                  </a:lnTo>
                  <a:lnTo>
                    <a:pt x="52449" y="49156"/>
                  </a:lnTo>
                  <a:lnTo>
                    <a:pt x="133286" y="49156"/>
                  </a:lnTo>
                  <a:lnTo>
                    <a:pt x="133286" y="5571"/>
                  </a:lnTo>
                  <a:close/>
                </a:path>
                <a:path w="2745740" h="457200">
                  <a:moveTo>
                    <a:pt x="368936" y="5571"/>
                  </a:moveTo>
                  <a:lnTo>
                    <a:pt x="305839" y="5571"/>
                  </a:lnTo>
                  <a:lnTo>
                    <a:pt x="238185" y="451544"/>
                  </a:lnTo>
                  <a:lnTo>
                    <a:pt x="288105" y="451544"/>
                  </a:lnTo>
                  <a:lnTo>
                    <a:pt x="299761" y="366407"/>
                  </a:lnTo>
                  <a:lnTo>
                    <a:pt x="428597" y="366407"/>
                  </a:lnTo>
                  <a:lnTo>
                    <a:pt x="421558" y="323835"/>
                  </a:lnTo>
                  <a:lnTo>
                    <a:pt x="305588" y="323835"/>
                  </a:lnTo>
                  <a:lnTo>
                    <a:pt x="338025" y="88179"/>
                  </a:lnTo>
                  <a:lnTo>
                    <a:pt x="382594" y="88179"/>
                  </a:lnTo>
                  <a:lnTo>
                    <a:pt x="368936" y="5571"/>
                  </a:lnTo>
                  <a:close/>
                </a:path>
                <a:path w="2745740" h="457200">
                  <a:moveTo>
                    <a:pt x="428597" y="366407"/>
                  </a:moveTo>
                  <a:lnTo>
                    <a:pt x="380591" y="366407"/>
                  </a:lnTo>
                  <a:lnTo>
                    <a:pt x="393261" y="451544"/>
                  </a:lnTo>
                  <a:lnTo>
                    <a:pt x="442674" y="451544"/>
                  </a:lnTo>
                  <a:lnTo>
                    <a:pt x="428597" y="366407"/>
                  </a:lnTo>
                  <a:close/>
                </a:path>
                <a:path w="2745740" h="457200">
                  <a:moveTo>
                    <a:pt x="382594" y="88179"/>
                  </a:moveTo>
                  <a:lnTo>
                    <a:pt x="338783" y="88179"/>
                  </a:lnTo>
                  <a:lnTo>
                    <a:pt x="374006" y="323835"/>
                  </a:lnTo>
                  <a:lnTo>
                    <a:pt x="421558" y="323835"/>
                  </a:lnTo>
                  <a:lnTo>
                    <a:pt x="382594" y="88179"/>
                  </a:lnTo>
                  <a:close/>
                </a:path>
                <a:path w="2745740" h="457200">
                  <a:moveTo>
                    <a:pt x="628129" y="250"/>
                  </a:moveTo>
                  <a:lnTo>
                    <a:pt x="588093" y="9627"/>
                  </a:lnTo>
                  <a:lnTo>
                    <a:pt x="553123" y="52072"/>
                  </a:lnTo>
                  <a:lnTo>
                    <a:pt x="541465" y="131765"/>
                  </a:lnTo>
                  <a:lnTo>
                    <a:pt x="541465" y="318765"/>
                  </a:lnTo>
                  <a:lnTo>
                    <a:pt x="546534" y="380564"/>
                  </a:lnTo>
                  <a:lnTo>
                    <a:pt x="561740" y="423037"/>
                  </a:lnTo>
                  <a:lnTo>
                    <a:pt x="604474" y="453800"/>
                  </a:lnTo>
                  <a:lnTo>
                    <a:pt x="624198" y="455851"/>
                  </a:lnTo>
                  <a:lnTo>
                    <a:pt x="643592" y="453428"/>
                  </a:lnTo>
                  <a:lnTo>
                    <a:pt x="659579" y="446160"/>
                  </a:lnTo>
                  <a:lnTo>
                    <a:pt x="672162" y="434045"/>
                  </a:lnTo>
                  <a:lnTo>
                    <a:pt x="681342" y="417085"/>
                  </a:lnTo>
                  <a:lnTo>
                    <a:pt x="716052" y="417085"/>
                  </a:lnTo>
                  <a:lnTo>
                    <a:pt x="716052" y="412271"/>
                  </a:lnTo>
                  <a:lnTo>
                    <a:pt x="630283" y="412271"/>
                  </a:lnTo>
                  <a:lnTo>
                    <a:pt x="620343" y="410964"/>
                  </a:lnTo>
                  <a:lnTo>
                    <a:pt x="598052" y="378875"/>
                  </a:lnTo>
                  <a:lnTo>
                    <a:pt x="593953" y="318765"/>
                  </a:lnTo>
                  <a:lnTo>
                    <a:pt x="593920" y="129480"/>
                  </a:lnTo>
                  <a:lnTo>
                    <a:pt x="594314" y="113147"/>
                  </a:lnTo>
                  <a:lnTo>
                    <a:pt x="594409" y="109211"/>
                  </a:lnTo>
                  <a:lnTo>
                    <a:pt x="594443" y="107816"/>
                  </a:lnTo>
                  <a:lnTo>
                    <a:pt x="602283" y="64104"/>
                  </a:lnTo>
                  <a:lnTo>
                    <a:pt x="631040" y="45607"/>
                  </a:lnTo>
                  <a:lnTo>
                    <a:pt x="705465" y="45607"/>
                  </a:lnTo>
                  <a:lnTo>
                    <a:pt x="702183" y="37753"/>
                  </a:lnTo>
                  <a:lnTo>
                    <a:pt x="663287" y="4592"/>
                  </a:lnTo>
                  <a:lnTo>
                    <a:pt x="647117" y="1336"/>
                  </a:lnTo>
                  <a:lnTo>
                    <a:pt x="628129" y="250"/>
                  </a:lnTo>
                  <a:close/>
                </a:path>
                <a:path w="2745740" h="457200">
                  <a:moveTo>
                    <a:pt x="716052" y="417085"/>
                  </a:moveTo>
                  <a:lnTo>
                    <a:pt x="681342" y="417085"/>
                  </a:lnTo>
                  <a:lnTo>
                    <a:pt x="688435" y="451544"/>
                  </a:lnTo>
                  <a:lnTo>
                    <a:pt x="716052" y="451544"/>
                  </a:lnTo>
                  <a:lnTo>
                    <a:pt x="716052" y="417085"/>
                  </a:lnTo>
                  <a:close/>
                </a:path>
                <a:path w="2745740" h="457200">
                  <a:moveTo>
                    <a:pt x="716052" y="217409"/>
                  </a:moveTo>
                  <a:lnTo>
                    <a:pt x="631672" y="217409"/>
                  </a:lnTo>
                  <a:lnTo>
                    <a:pt x="631672" y="257952"/>
                  </a:lnTo>
                  <a:lnTo>
                    <a:pt x="667909" y="257952"/>
                  </a:lnTo>
                  <a:lnTo>
                    <a:pt x="667853" y="318765"/>
                  </a:lnTo>
                  <a:lnTo>
                    <a:pt x="665914" y="361274"/>
                  </a:lnTo>
                  <a:lnTo>
                    <a:pt x="655082" y="400154"/>
                  </a:lnTo>
                  <a:lnTo>
                    <a:pt x="640179" y="410964"/>
                  </a:lnTo>
                  <a:lnTo>
                    <a:pt x="639968" y="410964"/>
                  </a:lnTo>
                  <a:lnTo>
                    <a:pt x="630283" y="412271"/>
                  </a:lnTo>
                  <a:lnTo>
                    <a:pt x="716052" y="412271"/>
                  </a:lnTo>
                  <a:lnTo>
                    <a:pt x="716052" y="217409"/>
                  </a:lnTo>
                  <a:close/>
                </a:path>
                <a:path w="2745740" h="457200">
                  <a:moveTo>
                    <a:pt x="705465" y="45607"/>
                  </a:moveTo>
                  <a:lnTo>
                    <a:pt x="631040" y="45607"/>
                  </a:lnTo>
                  <a:lnTo>
                    <a:pt x="640400" y="46526"/>
                  </a:lnTo>
                  <a:lnTo>
                    <a:pt x="648081" y="49283"/>
                  </a:lnTo>
                  <a:lnTo>
                    <a:pt x="664939" y="93327"/>
                  </a:lnTo>
                  <a:lnTo>
                    <a:pt x="665374" y="167238"/>
                  </a:lnTo>
                  <a:lnTo>
                    <a:pt x="716052" y="167238"/>
                  </a:lnTo>
                  <a:lnTo>
                    <a:pt x="715720" y="113147"/>
                  </a:lnTo>
                  <a:lnTo>
                    <a:pt x="710830" y="64104"/>
                  </a:lnTo>
                  <a:lnTo>
                    <a:pt x="707266" y="49916"/>
                  </a:lnTo>
                  <a:lnTo>
                    <a:pt x="705465" y="45607"/>
                  </a:lnTo>
                  <a:close/>
                </a:path>
                <a:path w="2745740" h="457200">
                  <a:moveTo>
                    <a:pt x="966519" y="5571"/>
                  </a:moveTo>
                  <a:lnTo>
                    <a:pt x="833233" y="5571"/>
                  </a:lnTo>
                  <a:lnTo>
                    <a:pt x="833233" y="451544"/>
                  </a:lnTo>
                  <a:lnTo>
                    <a:pt x="967533" y="451544"/>
                  </a:lnTo>
                  <a:lnTo>
                    <a:pt x="967533" y="407958"/>
                  </a:lnTo>
                  <a:lnTo>
                    <a:pt x="885689" y="407958"/>
                  </a:lnTo>
                  <a:lnTo>
                    <a:pt x="885689" y="245283"/>
                  </a:lnTo>
                  <a:lnTo>
                    <a:pt x="962212" y="245283"/>
                  </a:lnTo>
                  <a:lnTo>
                    <a:pt x="962212" y="201697"/>
                  </a:lnTo>
                  <a:lnTo>
                    <a:pt x="885689" y="201697"/>
                  </a:lnTo>
                  <a:lnTo>
                    <a:pt x="885689" y="49156"/>
                  </a:lnTo>
                  <a:lnTo>
                    <a:pt x="966519" y="49156"/>
                  </a:lnTo>
                  <a:lnTo>
                    <a:pt x="966519" y="5571"/>
                  </a:lnTo>
                  <a:close/>
                </a:path>
                <a:path w="2745740" h="457200">
                  <a:moveTo>
                    <a:pt x="1161673" y="250"/>
                  </a:moveTo>
                  <a:lnTo>
                    <a:pt x="1121637" y="9627"/>
                  </a:lnTo>
                  <a:lnTo>
                    <a:pt x="1086667" y="52072"/>
                  </a:lnTo>
                  <a:lnTo>
                    <a:pt x="1075009" y="131765"/>
                  </a:lnTo>
                  <a:lnTo>
                    <a:pt x="1075009" y="318765"/>
                  </a:lnTo>
                  <a:lnTo>
                    <a:pt x="1080078" y="380564"/>
                  </a:lnTo>
                  <a:lnTo>
                    <a:pt x="1095284" y="423037"/>
                  </a:lnTo>
                  <a:lnTo>
                    <a:pt x="1138018" y="453800"/>
                  </a:lnTo>
                  <a:lnTo>
                    <a:pt x="1157742" y="455851"/>
                  </a:lnTo>
                  <a:lnTo>
                    <a:pt x="1177136" y="453428"/>
                  </a:lnTo>
                  <a:lnTo>
                    <a:pt x="1193123" y="446160"/>
                  </a:lnTo>
                  <a:lnTo>
                    <a:pt x="1205706" y="434045"/>
                  </a:lnTo>
                  <a:lnTo>
                    <a:pt x="1214886" y="417085"/>
                  </a:lnTo>
                  <a:lnTo>
                    <a:pt x="1249596" y="417085"/>
                  </a:lnTo>
                  <a:lnTo>
                    <a:pt x="1249596" y="412271"/>
                  </a:lnTo>
                  <a:lnTo>
                    <a:pt x="1163827" y="412271"/>
                  </a:lnTo>
                  <a:lnTo>
                    <a:pt x="1153887" y="410964"/>
                  </a:lnTo>
                  <a:lnTo>
                    <a:pt x="1131597" y="378875"/>
                  </a:lnTo>
                  <a:lnTo>
                    <a:pt x="1127497" y="318765"/>
                  </a:lnTo>
                  <a:lnTo>
                    <a:pt x="1127465" y="129480"/>
                  </a:lnTo>
                  <a:lnTo>
                    <a:pt x="1127858" y="113147"/>
                  </a:lnTo>
                  <a:lnTo>
                    <a:pt x="1127953" y="109211"/>
                  </a:lnTo>
                  <a:lnTo>
                    <a:pt x="1135827" y="64104"/>
                  </a:lnTo>
                  <a:lnTo>
                    <a:pt x="1164584" y="45607"/>
                  </a:lnTo>
                  <a:lnTo>
                    <a:pt x="1239009" y="45607"/>
                  </a:lnTo>
                  <a:lnTo>
                    <a:pt x="1235727" y="37753"/>
                  </a:lnTo>
                  <a:lnTo>
                    <a:pt x="1196831" y="4592"/>
                  </a:lnTo>
                  <a:lnTo>
                    <a:pt x="1180661" y="1336"/>
                  </a:lnTo>
                  <a:lnTo>
                    <a:pt x="1161673" y="250"/>
                  </a:lnTo>
                  <a:close/>
                </a:path>
                <a:path w="2745740" h="457200">
                  <a:moveTo>
                    <a:pt x="1249596" y="417085"/>
                  </a:moveTo>
                  <a:lnTo>
                    <a:pt x="1214886" y="417085"/>
                  </a:lnTo>
                  <a:lnTo>
                    <a:pt x="1221979" y="451544"/>
                  </a:lnTo>
                  <a:lnTo>
                    <a:pt x="1249596" y="451544"/>
                  </a:lnTo>
                  <a:lnTo>
                    <a:pt x="1249596" y="417085"/>
                  </a:lnTo>
                  <a:close/>
                </a:path>
                <a:path w="2745740" h="457200">
                  <a:moveTo>
                    <a:pt x="1249596" y="217409"/>
                  </a:moveTo>
                  <a:lnTo>
                    <a:pt x="1165217" y="217409"/>
                  </a:lnTo>
                  <a:lnTo>
                    <a:pt x="1165217" y="257952"/>
                  </a:lnTo>
                  <a:lnTo>
                    <a:pt x="1201453" y="257952"/>
                  </a:lnTo>
                  <a:lnTo>
                    <a:pt x="1201397" y="318765"/>
                  </a:lnTo>
                  <a:lnTo>
                    <a:pt x="1199458" y="361274"/>
                  </a:lnTo>
                  <a:lnTo>
                    <a:pt x="1188626" y="400154"/>
                  </a:lnTo>
                  <a:lnTo>
                    <a:pt x="1173723" y="410964"/>
                  </a:lnTo>
                  <a:lnTo>
                    <a:pt x="1173512" y="410964"/>
                  </a:lnTo>
                  <a:lnTo>
                    <a:pt x="1163827" y="412271"/>
                  </a:lnTo>
                  <a:lnTo>
                    <a:pt x="1249596" y="412271"/>
                  </a:lnTo>
                  <a:lnTo>
                    <a:pt x="1249596" y="217409"/>
                  </a:lnTo>
                  <a:close/>
                </a:path>
                <a:path w="2745740" h="457200">
                  <a:moveTo>
                    <a:pt x="1239009" y="45607"/>
                  </a:moveTo>
                  <a:lnTo>
                    <a:pt x="1164584" y="45607"/>
                  </a:lnTo>
                  <a:lnTo>
                    <a:pt x="1173944" y="46526"/>
                  </a:lnTo>
                  <a:lnTo>
                    <a:pt x="1181625" y="49283"/>
                  </a:lnTo>
                  <a:lnTo>
                    <a:pt x="1198483" y="93327"/>
                  </a:lnTo>
                  <a:lnTo>
                    <a:pt x="1198918" y="167238"/>
                  </a:lnTo>
                  <a:lnTo>
                    <a:pt x="1249596" y="167238"/>
                  </a:lnTo>
                  <a:lnTo>
                    <a:pt x="1249264" y="113147"/>
                  </a:lnTo>
                  <a:lnTo>
                    <a:pt x="1244374" y="64104"/>
                  </a:lnTo>
                  <a:lnTo>
                    <a:pt x="1240891" y="50232"/>
                  </a:lnTo>
                  <a:lnTo>
                    <a:pt x="1240810" y="49916"/>
                  </a:lnTo>
                  <a:lnTo>
                    <a:pt x="1239009" y="45607"/>
                  </a:lnTo>
                  <a:close/>
                </a:path>
                <a:path w="2745740" h="457200">
                  <a:moveTo>
                    <a:pt x="1500063" y="5571"/>
                  </a:moveTo>
                  <a:lnTo>
                    <a:pt x="1366777" y="5571"/>
                  </a:lnTo>
                  <a:lnTo>
                    <a:pt x="1366777" y="451544"/>
                  </a:lnTo>
                  <a:lnTo>
                    <a:pt x="1501077" y="451544"/>
                  </a:lnTo>
                  <a:lnTo>
                    <a:pt x="1501077" y="407958"/>
                  </a:lnTo>
                  <a:lnTo>
                    <a:pt x="1419233" y="407958"/>
                  </a:lnTo>
                  <a:lnTo>
                    <a:pt x="1419233" y="245283"/>
                  </a:lnTo>
                  <a:lnTo>
                    <a:pt x="1495757" y="245283"/>
                  </a:lnTo>
                  <a:lnTo>
                    <a:pt x="1495757" y="201697"/>
                  </a:lnTo>
                  <a:lnTo>
                    <a:pt x="1419233" y="201697"/>
                  </a:lnTo>
                  <a:lnTo>
                    <a:pt x="1419233" y="49156"/>
                  </a:lnTo>
                  <a:lnTo>
                    <a:pt x="1500063" y="49156"/>
                  </a:lnTo>
                  <a:lnTo>
                    <a:pt x="1500063" y="5571"/>
                  </a:lnTo>
                  <a:close/>
                </a:path>
                <a:path w="2745740" h="457200">
                  <a:moveTo>
                    <a:pt x="1701570" y="49156"/>
                  </a:moveTo>
                  <a:lnTo>
                    <a:pt x="1649371" y="49156"/>
                  </a:lnTo>
                  <a:lnTo>
                    <a:pt x="1649371" y="451544"/>
                  </a:lnTo>
                  <a:lnTo>
                    <a:pt x="1701570" y="451544"/>
                  </a:lnTo>
                  <a:lnTo>
                    <a:pt x="1701570" y="49156"/>
                  </a:lnTo>
                  <a:close/>
                </a:path>
                <a:path w="2745740" h="457200">
                  <a:moveTo>
                    <a:pt x="1747434" y="5571"/>
                  </a:moveTo>
                  <a:lnTo>
                    <a:pt x="1600214" y="5571"/>
                  </a:lnTo>
                  <a:lnTo>
                    <a:pt x="1600214" y="49156"/>
                  </a:lnTo>
                  <a:lnTo>
                    <a:pt x="1747434" y="49156"/>
                  </a:lnTo>
                  <a:lnTo>
                    <a:pt x="1747434" y="5571"/>
                  </a:lnTo>
                  <a:close/>
                </a:path>
                <a:path w="2745740" h="457200">
                  <a:moveTo>
                    <a:pt x="1874380" y="401373"/>
                  </a:moveTo>
                  <a:lnTo>
                    <a:pt x="1830037" y="401373"/>
                  </a:lnTo>
                  <a:lnTo>
                    <a:pt x="1830037" y="451544"/>
                  </a:lnTo>
                  <a:lnTo>
                    <a:pt x="1874380" y="451544"/>
                  </a:lnTo>
                  <a:lnTo>
                    <a:pt x="1874380" y="401373"/>
                  </a:lnTo>
                  <a:close/>
                </a:path>
                <a:path w="2745740" h="457200">
                  <a:moveTo>
                    <a:pt x="2080873" y="0"/>
                  </a:moveTo>
                  <a:lnTo>
                    <a:pt x="2030272" y="12541"/>
                  </a:lnTo>
                  <a:lnTo>
                    <a:pt x="1997757" y="62586"/>
                  </a:lnTo>
                  <a:lnTo>
                    <a:pt x="1990916" y="126694"/>
                  </a:lnTo>
                  <a:lnTo>
                    <a:pt x="1990936" y="323835"/>
                  </a:lnTo>
                  <a:lnTo>
                    <a:pt x="1995888" y="383383"/>
                  </a:lnTo>
                  <a:lnTo>
                    <a:pt x="2010915" y="424809"/>
                  </a:lnTo>
                  <a:lnTo>
                    <a:pt x="2056991" y="454626"/>
                  </a:lnTo>
                  <a:lnTo>
                    <a:pt x="2079478" y="456614"/>
                  </a:lnTo>
                  <a:lnTo>
                    <a:pt x="2102035" y="454626"/>
                  </a:lnTo>
                  <a:lnTo>
                    <a:pt x="2120935" y="448664"/>
                  </a:lnTo>
                  <a:lnTo>
                    <a:pt x="2136178" y="438725"/>
                  </a:lnTo>
                  <a:lnTo>
                    <a:pt x="2147764" y="424809"/>
                  </a:lnTo>
                  <a:lnTo>
                    <a:pt x="2153981" y="411507"/>
                  </a:lnTo>
                  <a:lnTo>
                    <a:pt x="2079096" y="411507"/>
                  </a:lnTo>
                  <a:lnTo>
                    <a:pt x="2069229" y="410360"/>
                  </a:lnTo>
                  <a:lnTo>
                    <a:pt x="2045141" y="366625"/>
                  </a:lnTo>
                  <a:lnTo>
                    <a:pt x="2043366" y="323835"/>
                  </a:lnTo>
                  <a:lnTo>
                    <a:pt x="2043366" y="123402"/>
                  </a:lnTo>
                  <a:lnTo>
                    <a:pt x="2047928" y="73942"/>
                  </a:lnTo>
                  <a:lnTo>
                    <a:pt x="2080366" y="45100"/>
                  </a:lnTo>
                  <a:lnTo>
                    <a:pt x="2155312" y="45100"/>
                  </a:lnTo>
                  <a:lnTo>
                    <a:pt x="2146343" y="27650"/>
                  </a:lnTo>
                  <a:lnTo>
                    <a:pt x="2129903" y="12289"/>
                  </a:lnTo>
                  <a:lnTo>
                    <a:pt x="2108080" y="3072"/>
                  </a:lnTo>
                  <a:lnTo>
                    <a:pt x="2080873" y="0"/>
                  </a:lnTo>
                  <a:close/>
                </a:path>
                <a:path w="2745740" h="457200">
                  <a:moveTo>
                    <a:pt x="2155312" y="45100"/>
                  </a:moveTo>
                  <a:lnTo>
                    <a:pt x="2080366" y="45100"/>
                  </a:lnTo>
                  <a:lnTo>
                    <a:pt x="2090081" y="46241"/>
                  </a:lnTo>
                  <a:lnTo>
                    <a:pt x="2089935" y="46241"/>
                  </a:lnTo>
                  <a:lnTo>
                    <a:pt x="2113116" y="87072"/>
                  </a:lnTo>
                  <a:lnTo>
                    <a:pt x="2114826" y="323835"/>
                  </a:lnTo>
                  <a:lnTo>
                    <a:pt x="2114382" y="347060"/>
                  </a:lnTo>
                  <a:lnTo>
                    <a:pt x="2107727" y="392885"/>
                  </a:lnTo>
                  <a:lnTo>
                    <a:pt x="2079096" y="411507"/>
                  </a:lnTo>
                  <a:lnTo>
                    <a:pt x="2153981" y="411507"/>
                  </a:lnTo>
                  <a:lnTo>
                    <a:pt x="2156301" y="406544"/>
                  </a:lnTo>
                  <a:lnTo>
                    <a:pt x="2162398" y="383542"/>
                  </a:lnTo>
                  <a:lnTo>
                    <a:pt x="2166056" y="355802"/>
                  </a:lnTo>
                  <a:lnTo>
                    <a:pt x="2167256" y="323835"/>
                  </a:lnTo>
                  <a:lnTo>
                    <a:pt x="2167187" y="123402"/>
                  </a:lnTo>
                  <a:lnTo>
                    <a:pt x="2166665" y="103969"/>
                  </a:lnTo>
                  <a:lnTo>
                    <a:pt x="2164806" y="83112"/>
                  </a:lnTo>
                  <a:lnTo>
                    <a:pt x="2161719" y="64931"/>
                  </a:lnTo>
                  <a:lnTo>
                    <a:pt x="2157397" y="49156"/>
                  </a:lnTo>
                  <a:lnTo>
                    <a:pt x="2155312" y="45100"/>
                  </a:lnTo>
                  <a:close/>
                </a:path>
                <a:path w="2745740" h="457200">
                  <a:moveTo>
                    <a:pt x="2377157" y="5571"/>
                  </a:moveTo>
                  <a:lnTo>
                    <a:pt x="2283657" y="5571"/>
                  </a:lnTo>
                  <a:lnTo>
                    <a:pt x="2283657" y="451544"/>
                  </a:lnTo>
                  <a:lnTo>
                    <a:pt x="2336106" y="451544"/>
                  </a:lnTo>
                  <a:lnTo>
                    <a:pt x="2336106" y="236163"/>
                  </a:lnTo>
                  <a:lnTo>
                    <a:pt x="2442529" y="236163"/>
                  </a:lnTo>
                  <a:lnTo>
                    <a:pt x="2416179" y="216395"/>
                  </a:lnTo>
                  <a:lnTo>
                    <a:pt x="2426719" y="211944"/>
                  </a:lnTo>
                  <a:lnTo>
                    <a:pt x="2435532" y="205437"/>
                  </a:lnTo>
                  <a:lnTo>
                    <a:pt x="2441976" y="197647"/>
                  </a:lnTo>
                  <a:lnTo>
                    <a:pt x="2336106" y="197647"/>
                  </a:lnTo>
                  <a:lnTo>
                    <a:pt x="2336106" y="47128"/>
                  </a:lnTo>
                  <a:lnTo>
                    <a:pt x="2449234" y="47128"/>
                  </a:lnTo>
                  <a:lnTo>
                    <a:pt x="2448425" y="44281"/>
                  </a:lnTo>
                  <a:lnTo>
                    <a:pt x="2411366" y="9690"/>
                  </a:lnTo>
                  <a:lnTo>
                    <a:pt x="2395654" y="6601"/>
                  </a:lnTo>
                  <a:lnTo>
                    <a:pt x="2377157" y="5571"/>
                  </a:lnTo>
                  <a:close/>
                </a:path>
                <a:path w="2745740" h="457200">
                  <a:moveTo>
                    <a:pt x="2442529" y="236163"/>
                  </a:moveTo>
                  <a:lnTo>
                    <a:pt x="2336106" y="236163"/>
                  </a:lnTo>
                  <a:lnTo>
                    <a:pt x="2376173" y="238417"/>
                  </a:lnTo>
                  <a:lnTo>
                    <a:pt x="2383870" y="239867"/>
                  </a:lnTo>
                  <a:lnTo>
                    <a:pt x="2404445" y="279848"/>
                  </a:lnTo>
                  <a:lnTo>
                    <a:pt x="2404975" y="299256"/>
                  </a:lnTo>
                  <a:lnTo>
                    <a:pt x="2405031" y="301282"/>
                  </a:lnTo>
                  <a:lnTo>
                    <a:pt x="2405112" y="321302"/>
                  </a:lnTo>
                  <a:lnTo>
                    <a:pt x="2405216" y="347275"/>
                  </a:lnTo>
                  <a:lnTo>
                    <a:pt x="2405284" y="363981"/>
                  </a:lnTo>
                  <a:lnTo>
                    <a:pt x="2405974" y="405721"/>
                  </a:lnTo>
                  <a:lnTo>
                    <a:pt x="2406043" y="409925"/>
                  </a:lnTo>
                  <a:lnTo>
                    <a:pt x="2407311" y="439113"/>
                  </a:lnTo>
                  <a:lnTo>
                    <a:pt x="2409087" y="451544"/>
                  </a:lnTo>
                  <a:lnTo>
                    <a:pt x="2461286" y="451544"/>
                  </a:lnTo>
                  <a:lnTo>
                    <a:pt x="2459510" y="442906"/>
                  </a:lnTo>
                  <a:lnTo>
                    <a:pt x="2458242" y="427632"/>
                  </a:lnTo>
                  <a:lnTo>
                    <a:pt x="2457483" y="405721"/>
                  </a:lnTo>
                  <a:lnTo>
                    <a:pt x="2457230" y="377173"/>
                  </a:lnTo>
                  <a:lnTo>
                    <a:pt x="2457132" y="363981"/>
                  </a:lnTo>
                  <a:lnTo>
                    <a:pt x="2457008" y="347275"/>
                  </a:lnTo>
                  <a:lnTo>
                    <a:pt x="2456343" y="321302"/>
                  </a:lnTo>
                  <a:lnTo>
                    <a:pt x="2453681" y="281138"/>
                  </a:lnTo>
                  <a:lnTo>
                    <a:pt x="2445509" y="242511"/>
                  </a:lnTo>
                  <a:lnTo>
                    <a:pt x="2442529" y="236163"/>
                  </a:lnTo>
                  <a:close/>
                </a:path>
                <a:path w="2745740" h="457200">
                  <a:moveTo>
                    <a:pt x="2449234" y="47128"/>
                  </a:moveTo>
                  <a:lnTo>
                    <a:pt x="2369050" y="47128"/>
                  </a:lnTo>
                  <a:lnTo>
                    <a:pt x="2377277" y="47636"/>
                  </a:lnTo>
                  <a:lnTo>
                    <a:pt x="2384473" y="49158"/>
                  </a:lnTo>
                  <a:lnTo>
                    <a:pt x="2404453" y="91774"/>
                  </a:lnTo>
                  <a:lnTo>
                    <a:pt x="2404975" y="112561"/>
                  </a:lnTo>
                  <a:lnTo>
                    <a:pt x="2404906" y="128597"/>
                  </a:lnTo>
                  <a:lnTo>
                    <a:pt x="2401989" y="169517"/>
                  </a:lnTo>
                  <a:lnTo>
                    <a:pt x="2379692" y="197647"/>
                  </a:lnTo>
                  <a:lnTo>
                    <a:pt x="2441976" y="197647"/>
                  </a:lnTo>
                  <a:lnTo>
                    <a:pt x="2454727" y="160175"/>
                  </a:lnTo>
                  <a:lnTo>
                    <a:pt x="2456979" y="128597"/>
                  </a:lnTo>
                  <a:lnTo>
                    <a:pt x="2456884" y="112561"/>
                  </a:lnTo>
                  <a:lnTo>
                    <a:pt x="2456599" y="98791"/>
                  </a:lnTo>
                  <a:lnTo>
                    <a:pt x="2456124" y="87286"/>
                  </a:lnTo>
                  <a:lnTo>
                    <a:pt x="2455458" y="78044"/>
                  </a:lnTo>
                  <a:lnTo>
                    <a:pt x="2452812" y="59721"/>
                  </a:lnTo>
                  <a:lnTo>
                    <a:pt x="2449234" y="47128"/>
                  </a:lnTo>
                  <a:close/>
                </a:path>
                <a:path w="2745740" h="457200">
                  <a:moveTo>
                    <a:pt x="2657383" y="250"/>
                  </a:moveTo>
                  <a:lnTo>
                    <a:pt x="2617346" y="9627"/>
                  </a:lnTo>
                  <a:lnTo>
                    <a:pt x="2582376" y="52072"/>
                  </a:lnTo>
                  <a:lnTo>
                    <a:pt x="2570718" y="131765"/>
                  </a:lnTo>
                  <a:lnTo>
                    <a:pt x="2570718" y="318765"/>
                  </a:lnTo>
                  <a:lnTo>
                    <a:pt x="2575787" y="380564"/>
                  </a:lnTo>
                  <a:lnTo>
                    <a:pt x="2590993" y="423037"/>
                  </a:lnTo>
                  <a:lnTo>
                    <a:pt x="2633727" y="453800"/>
                  </a:lnTo>
                  <a:lnTo>
                    <a:pt x="2653452" y="455851"/>
                  </a:lnTo>
                  <a:lnTo>
                    <a:pt x="2672846" y="453428"/>
                  </a:lnTo>
                  <a:lnTo>
                    <a:pt x="2688833" y="446160"/>
                  </a:lnTo>
                  <a:lnTo>
                    <a:pt x="2701415" y="434045"/>
                  </a:lnTo>
                  <a:lnTo>
                    <a:pt x="2710596" y="417085"/>
                  </a:lnTo>
                  <a:lnTo>
                    <a:pt x="2745306" y="417085"/>
                  </a:lnTo>
                  <a:lnTo>
                    <a:pt x="2745306" y="412271"/>
                  </a:lnTo>
                  <a:lnTo>
                    <a:pt x="2659536" y="412271"/>
                  </a:lnTo>
                  <a:lnTo>
                    <a:pt x="2649597" y="410964"/>
                  </a:lnTo>
                  <a:lnTo>
                    <a:pt x="2627306" y="378875"/>
                  </a:lnTo>
                  <a:lnTo>
                    <a:pt x="2623207" y="318765"/>
                  </a:lnTo>
                  <a:lnTo>
                    <a:pt x="2623174" y="129480"/>
                  </a:lnTo>
                  <a:lnTo>
                    <a:pt x="2623568" y="113147"/>
                  </a:lnTo>
                  <a:lnTo>
                    <a:pt x="2623663" y="109211"/>
                  </a:lnTo>
                  <a:lnTo>
                    <a:pt x="2623696" y="107816"/>
                  </a:lnTo>
                  <a:lnTo>
                    <a:pt x="2631537" y="64104"/>
                  </a:lnTo>
                  <a:lnTo>
                    <a:pt x="2660294" y="45607"/>
                  </a:lnTo>
                  <a:lnTo>
                    <a:pt x="2734719" y="45607"/>
                  </a:lnTo>
                  <a:lnTo>
                    <a:pt x="2731436" y="37753"/>
                  </a:lnTo>
                  <a:lnTo>
                    <a:pt x="2692540" y="4592"/>
                  </a:lnTo>
                  <a:lnTo>
                    <a:pt x="2676370" y="1336"/>
                  </a:lnTo>
                  <a:lnTo>
                    <a:pt x="2657383" y="250"/>
                  </a:lnTo>
                  <a:close/>
                </a:path>
                <a:path w="2745740" h="457200">
                  <a:moveTo>
                    <a:pt x="2745306" y="417085"/>
                  </a:moveTo>
                  <a:lnTo>
                    <a:pt x="2710596" y="417085"/>
                  </a:lnTo>
                  <a:lnTo>
                    <a:pt x="2717688" y="451544"/>
                  </a:lnTo>
                  <a:lnTo>
                    <a:pt x="2745306" y="451544"/>
                  </a:lnTo>
                  <a:lnTo>
                    <a:pt x="2745306" y="417085"/>
                  </a:lnTo>
                  <a:close/>
                </a:path>
                <a:path w="2745740" h="457200">
                  <a:moveTo>
                    <a:pt x="2745306" y="217409"/>
                  </a:moveTo>
                  <a:lnTo>
                    <a:pt x="2660926" y="217409"/>
                  </a:lnTo>
                  <a:lnTo>
                    <a:pt x="2660926" y="257952"/>
                  </a:lnTo>
                  <a:lnTo>
                    <a:pt x="2697163" y="257952"/>
                  </a:lnTo>
                  <a:lnTo>
                    <a:pt x="2697106" y="318765"/>
                  </a:lnTo>
                  <a:lnTo>
                    <a:pt x="2695167" y="361274"/>
                  </a:lnTo>
                  <a:lnTo>
                    <a:pt x="2684336" y="400154"/>
                  </a:lnTo>
                  <a:lnTo>
                    <a:pt x="2669432" y="410964"/>
                  </a:lnTo>
                  <a:lnTo>
                    <a:pt x="2669222" y="410964"/>
                  </a:lnTo>
                  <a:lnTo>
                    <a:pt x="2659536" y="412271"/>
                  </a:lnTo>
                  <a:lnTo>
                    <a:pt x="2745306" y="412271"/>
                  </a:lnTo>
                  <a:lnTo>
                    <a:pt x="2745306" y="217409"/>
                  </a:lnTo>
                  <a:close/>
                </a:path>
                <a:path w="2745740" h="457200">
                  <a:moveTo>
                    <a:pt x="2734719" y="45607"/>
                  </a:moveTo>
                  <a:lnTo>
                    <a:pt x="2660294" y="45607"/>
                  </a:lnTo>
                  <a:lnTo>
                    <a:pt x="2669654" y="46526"/>
                  </a:lnTo>
                  <a:lnTo>
                    <a:pt x="2677335" y="49283"/>
                  </a:lnTo>
                  <a:lnTo>
                    <a:pt x="2694192" y="93327"/>
                  </a:lnTo>
                  <a:lnTo>
                    <a:pt x="2694628" y="167238"/>
                  </a:lnTo>
                  <a:lnTo>
                    <a:pt x="2745306" y="167238"/>
                  </a:lnTo>
                  <a:lnTo>
                    <a:pt x="2744973" y="113147"/>
                  </a:lnTo>
                  <a:lnTo>
                    <a:pt x="2740083" y="64104"/>
                  </a:lnTo>
                  <a:lnTo>
                    <a:pt x="2736600" y="50232"/>
                  </a:lnTo>
                  <a:lnTo>
                    <a:pt x="2736519" y="49916"/>
                  </a:lnTo>
                  <a:lnTo>
                    <a:pt x="2734719" y="456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44134" y="344114"/>
              <a:ext cx="13531850" cy="19416395"/>
            </a:xfrm>
            <a:custGeom>
              <a:avLst/>
              <a:gdLst/>
              <a:ahLst/>
              <a:cxnLst/>
              <a:rect l="l" t="t" r="r" b="b"/>
              <a:pathLst>
                <a:path w="13531850" h="19416395">
                  <a:moveTo>
                    <a:pt x="0" y="19415850"/>
                  </a:moveTo>
                  <a:lnTo>
                    <a:pt x="13531727" y="19415850"/>
                  </a:lnTo>
                  <a:lnTo>
                    <a:pt x="13531727" y="0"/>
                  </a:lnTo>
                  <a:lnTo>
                    <a:pt x="0" y="0"/>
                  </a:lnTo>
                  <a:lnTo>
                    <a:pt x="0" y="19415850"/>
                  </a:lnTo>
                  <a:close/>
                </a:path>
              </a:pathLst>
            </a:custGeom>
            <a:ln w="11929">
              <a:solidFill>
                <a:srgbClr val="5859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0</Words>
  <Application>Microsoft Macintosh PowerPoint</Application>
  <PresentationFormat>Custom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Irina Kovalevska</cp:lastModifiedBy>
  <cp:revision>3</cp:revision>
  <dcterms:created xsi:type="dcterms:W3CDTF">2026-08-12T10:10:31Z</dcterms:created>
  <dcterms:modified xsi:type="dcterms:W3CDTF">2026-08-12T10:24:45Z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2026-08-12T00:00:00Z</vt:filetime>
  </property>
  <property fmtid="{D5CDD505-2E9C-101B-9397-08002B2CF9AE}" pid="3" name="Creator">
    <vt:lpwstr>Adobe InDesign 21.4 (Macintosh)</vt:lpwstr>
  </property>
  <property fmtid="{D5CDD505-2E9C-101B-9397-08002B2CF9AE}" pid="4" name="LastSaved">
    <vt:filetime>2026-08-12T00:00:00Z</vt:filetime>
  </property>
  <property fmtid="{D5CDD505-2E9C-101B-9397-08002B2CF9AE}" pid="5" name="Producer">
    <vt:lpwstr>Adobe PDF Library 18.0</vt:lpwstr>
  </property>
</Properties>
</file>