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62" r:id="rId4"/>
    <p:sldId id="263" r:id="rId5"/>
    <p:sldId id="264" r:id="rId6"/>
  </p:sldIdLst>
  <p:sldSz cx="20104100" cy="11309350"/>
  <p:notesSz cx="20104100" cy="11309350"/>
  <p:embeddedFontLst>
    <p:embeddedFont>
      <p:font typeface="Antonio" pitchFamily="2" charset="77"/>
      <p:regular r:id="rId8"/>
      <p:bold r:id="rId9"/>
    </p:embeddedFont>
    <p:embeddedFont>
      <p:font typeface="Montserrat" pitchFamily="2" charset="77"/>
      <p:regular r:id="rId10"/>
      <p:bold r:id="rId11"/>
      <p:italic r:id="rId12"/>
      <p:boldItalic r:id="rId13"/>
    </p:embeddedFont>
    <p:embeddedFont>
      <p:font typeface="Montserrat Black" pitchFamily="2" charset="77"/>
      <p:bold r:id="rId14"/>
      <p:italic r:id="rId15"/>
      <p:boldItalic r:id="rId16"/>
    </p:embeddedFont>
    <p:embeddedFont>
      <p:font typeface="Montserrat Medium" pitchFamily="2" charset="77"/>
      <p:regular r:id="rId17"/>
      <p:italic r:id="rId18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3331"/>
    <a:srgbClr val="0F43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8"/>
    <p:restoredTop sz="94606"/>
  </p:normalViewPr>
  <p:slideViewPr>
    <p:cSldViewPr>
      <p:cViewPr varScale="1">
        <p:scale>
          <a:sx n="69" d="100"/>
          <a:sy n="69" d="100"/>
        </p:scale>
        <p:origin x="1464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DBBC-3957-3F40-95E0-8E22C020392F}" type="datetimeFigureOut">
              <a:rPr lang="en-NL" smtClean="0"/>
              <a:t>13/08/2026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A0616-8CAF-0047-A5F8-9882858C013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518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A0616-8CAF-0047-A5F8-9882858C0135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4692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older 2">
            <a:extLst>
              <a:ext uri="{FF2B5EF4-FFF2-40B4-BE49-F238E27FC236}">
                <a16:creationId xmlns:a16="http://schemas.microsoft.com/office/drawing/2014/main" id="{7220ABE4-596F-DCAF-FE7A-4F9EF8F20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559675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6150" b="0" i="0" cap="all" baseline="0">
                <a:solidFill>
                  <a:schemeClr val="bg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2D5A754F-6DDE-7165-CDF6-61329CAB3EB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08100" y="8722494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5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9F8D24-1328-FFC1-670D-5A97C55A97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20104100" cy="113085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300C5F-0303-BCD4-3A93-ACF3D46AEC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17238358" cy="681010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1CF8C240-3995-9569-A470-B12A8F8D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8F333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4E5DC715-4E22-DAEF-2E6F-09653E48DF17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873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667550C0-0FD1-A6F5-F6C7-DEB35CE7C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121068B8-B556-AB6A-B9FF-2F43A4BAB7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4B9E64E6-3628-36B8-0BAA-97F059BE58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97F6A65-F1BC-72E6-10E6-CEEA27B289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1231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5EF31CDC-E495-58E6-2118-EA076AEED8A1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8" name="object 11">
            <a:extLst>
              <a:ext uri="{FF2B5EF4-FFF2-40B4-BE49-F238E27FC236}">
                <a16:creationId xmlns:a16="http://schemas.microsoft.com/office/drawing/2014/main" id="{9CCD1DE2-5B01-C362-1EF4-F6A8B2BE4E08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EAC96B-5F17-E5D9-3FED-6FB3A968DC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088734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 dirty="0"/>
          </a:p>
        </p:txBody>
      </p:sp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844A75BE-8533-AF8C-C2FD-A5E79A985B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  <a:prstGeom prst="roundRect">
            <a:avLst>
              <a:gd name="adj" fmla="val 3641"/>
            </a:avLst>
          </a:prstGeom>
          <a:solidFill>
            <a:schemeClr val="bg1"/>
          </a:solidFill>
          <a:ln>
            <a:noFill/>
          </a:ln>
          <a:effectLst>
            <a:outerShdw blurRad="443119" dist="282400" dir="2700000" algn="tl" rotWithShape="0">
              <a:schemeClr val="bg2">
                <a:lumMod val="10000"/>
                <a:alpha val="40000"/>
              </a:schemeClr>
            </a:outerShdw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endParaRPr lang="en-NL" dirty="0"/>
          </a:p>
        </p:txBody>
      </p:sp>
      <p:sp>
        <p:nvSpPr>
          <p:cNvPr id="21" name="Holder 6">
            <a:extLst>
              <a:ext uri="{FF2B5EF4-FFF2-40B4-BE49-F238E27FC236}">
                <a16:creationId xmlns:a16="http://schemas.microsoft.com/office/drawing/2014/main" id="{0A5B8B5C-7A2E-48F8-4AF4-C59D7B0E254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7D40D1F0-C6EE-8733-0077-4C9F6F29A17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Holder 2">
            <a:extLst>
              <a:ext uri="{FF2B5EF4-FFF2-40B4-BE49-F238E27FC236}">
                <a16:creationId xmlns:a16="http://schemas.microsoft.com/office/drawing/2014/main" id="{46B7699A-9FAC-6411-DF40-3ACA00317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44905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0B58AA7A-9199-5BB4-ACB1-5E96D0E11B8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E15C0954-6C37-2A74-A070-E35839E4E28B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99D7C2-F831-00C1-52EB-EAFCB14E30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C95BC1DA-687E-63E1-CB4A-5FEB8062C120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22" name="object 11">
            <a:extLst>
              <a:ext uri="{FF2B5EF4-FFF2-40B4-BE49-F238E27FC236}">
                <a16:creationId xmlns:a16="http://schemas.microsoft.com/office/drawing/2014/main" id="{0FA5C13F-B9DE-9D71-2752-5E67F6D9E5CE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370EE11-72CC-4E09-6A6B-CC2AC59064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2050" y="0"/>
            <a:ext cx="9036050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84E01AA6-0BA8-C67D-9FFE-033CD126904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55330" y="909833"/>
            <a:ext cx="8615720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r>
              <a:rPr lang="en-NL" dirty="0"/>
              <a:t> </a:t>
            </a:r>
          </a:p>
        </p:txBody>
      </p:sp>
      <p:sp>
        <p:nvSpPr>
          <p:cNvPr id="8" name="Holder 3">
            <a:extLst>
              <a:ext uri="{FF2B5EF4-FFF2-40B4-BE49-F238E27FC236}">
                <a16:creationId xmlns:a16="http://schemas.microsoft.com/office/drawing/2014/main" id="{CBB6E759-9A69-B2C8-F3ED-5636317018F9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861572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9" name="Holder 6">
            <a:extLst>
              <a:ext uri="{FF2B5EF4-FFF2-40B4-BE49-F238E27FC236}">
                <a16:creationId xmlns:a16="http://schemas.microsoft.com/office/drawing/2014/main" id="{13B215A2-A585-B74F-6583-D2BD2C87835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C22D55-7E83-BAA7-5884-BE32F07CFA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55330" y="3401990"/>
            <a:ext cx="8151508" cy="3243285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CEC8D3F-2B21-0587-3BC1-491A0E683616}"/>
              </a:ext>
            </a:extLst>
          </p:cNvPr>
          <p:cNvSpPr/>
          <p:nvPr userDrawn="1"/>
        </p:nvSpPr>
        <p:spPr>
          <a:xfrm>
            <a:off x="831850" y="7099260"/>
            <a:ext cx="13459474" cy="274383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5281992B-DEAA-A106-0278-B3024E84B00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1850" y="7099260"/>
            <a:ext cx="13459474" cy="2743835"/>
          </a:xfrm>
          <a:prstGeom prst="roundRect">
            <a:avLst/>
          </a:prstGeom>
          <a:solidFill>
            <a:schemeClr val="accent1"/>
          </a:solidFill>
          <a:effectLst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" name="object 5">
            <a:extLst>
              <a:ext uri="{FF2B5EF4-FFF2-40B4-BE49-F238E27FC236}">
                <a16:creationId xmlns:a16="http://schemas.microsoft.com/office/drawing/2014/main" id="{596ED8E3-7A77-70A6-43EF-64877401BC9A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45BF01-002C-DBB5-5332-8C5575EA4A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id="{3656C716-0412-0715-E69E-EC5FD5F56503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pic>
        <p:nvPicPr>
          <p:cNvPr id="9" name="object 11">
            <a:extLst>
              <a:ext uri="{FF2B5EF4-FFF2-40B4-BE49-F238E27FC236}">
                <a16:creationId xmlns:a16="http://schemas.microsoft.com/office/drawing/2014/main" id="{46EB6823-9450-3E37-3199-026C73604814}"/>
              </a:ext>
            </a:extLst>
          </p:cNvPr>
          <p:cNvPicPr/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10" name="object 5">
            <a:extLst>
              <a:ext uri="{FF2B5EF4-FFF2-40B4-BE49-F238E27FC236}">
                <a16:creationId xmlns:a16="http://schemas.microsoft.com/office/drawing/2014/main" id="{7C3CF055-61EE-1A2B-A2DF-E528A3F0AD5E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08E700D-78FB-5D34-75E8-32BEDF2CB1F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3" r:id="rId3"/>
    <p:sldLayoutId id="2147483662" r:id="rId4"/>
    <p:sldLayoutId id="214748366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D8373-DA3B-4388-71AD-B269DA6199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6735F-4A35-5B82-DBE4-8EAED6132AE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26293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E661AC-EF11-02C9-533F-95042D082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35918A-B5B4-6B5A-3F2C-B74470E430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F99E545-01E6-854A-82B3-689170BBBC82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3343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0CCF4-A55D-EB03-CBF3-238EF4CA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15FFB9-AF5E-A1DD-9E24-D1A5D05B61F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38830-2940-C9C0-DE73-7D07155311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F4AADD-C144-7FB9-035D-B9EB1C726B5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2175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67FF3F6-D44A-5201-11EC-E628AB3E45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B7490A-2A43-FE8D-4C6E-08621A73B9E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</p:spPr>
        <p:txBody>
          <a:bodyPr/>
          <a:lstStyle/>
          <a:p>
            <a:endParaRPr lang="en-NL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11C63C-4919-4245-A5DC-CB75816E80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4B83CD2-A49F-1338-F6FB-23C45667E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63955" cy="946413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EF091A8-7EB7-BB46-87A6-A8C839F855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6711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9BD0C4-9025-8AE5-E4DF-3BADABCFFE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36806D3-743D-4D7C-24D4-70FF25B65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DF036CB-375C-A9BC-2E01-EF5D92C671B0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5F9EAD4-E5B5-B61F-C9E3-EEE26FD988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DF82132-03D2-1CA9-4893-40708A97AA0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9341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eothermal">
      <a:dk1>
        <a:srgbClr val="8E3330"/>
      </a:dk1>
      <a:lt1>
        <a:srgbClr val="FFFFFF"/>
      </a:lt1>
      <a:dk2>
        <a:srgbClr val="8E3330"/>
      </a:dk2>
      <a:lt2>
        <a:srgbClr val="EEECE1"/>
      </a:lt2>
      <a:accent1>
        <a:srgbClr val="E95053"/>
      </a:accent1>
      <a:accent2>
        <a:srgbClr val="66AC2F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E3330"/>
      </a:hlink>
      <a:folHlink>
        <a:srgbClr val="E9505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</TotalTime>
  <Words>1</Words>
  <Application>Microsoft Macintosh PowerPoint</Application>
  <PresentationFormat>Custom</PresentationFormat>
  <Paragraphs>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Montserrat Black</vt:lpstr>
      <vt:lpstr>Montserrat</vt:lpstr>
      <vt:lpstr>Montserrat Medium</vt:lpstr>
      <vt:lpstr>Calibri</vt:lpstr>
      <vt:lpstr>Antonio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HEADER Subheader</dc:title>
  <cp:lastModifiedBy>Saskia Nota</cp:lastModifiedBy>
  <cp:revision>18</cp:revision>
  <dcterms:created xsi:type="dcterms:W3CDTF">2024-09-26T14:33:41Z</dcterms:created>
  <dcterms:modified xsi:type="dcterms:W3CDTF">2026-08-13T09:37:47Z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2024-09-26T00:00:00Z</vt:filetime>
  </property>
  <property fmtid="{D5CDD505-2E9C-101B-9397-08002B2CF9AE}" pid="5" name="Producer">
    <vt:lpwstr>Adobe PDF Library 17.0</vt:lpwstr>
  </property>
</Properties>
</file>