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itchFamily="2" charset="77"/>
      <p:regular r:id="rId8"/>
      <p:bold r:id="rId9"/>
    </p:embeddedFont>
    <p:embeddedFont>
      <p:font typeface="Montserrat" pitchFamily="2" charset="77"/>
      <p:regular r:id="rId10"/>
      <p:bold r:id="rId11"/>
      <p:italic r:id="rId12"/>
      <p:boldItalic r:id="rId13"/>
    </p:embeddedFont>
    <p:embeddedFont>
      <p:font typeface="Montserrat Black" pitchFamily="2" charset="77"/>
      <p:bold r:id="rId14"/>
      <p:italic r:id="rId15"/>
      <p:boldItalic r:id="rId16"/>
    </p:embeddedFont>
    <p:embeddedFont>
      <p:font typeface="Montserrat Medium" pitchFamily="2" charset="77"/>
      <p:regular r:id="rId17"/>
      <p:italic r:id="rId1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6E92"/>
    <a:srgbClr val="00AFCB"/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744"/>
  </p:normalViewPr>
  <p:slideViewPr>
    <p:cSldViewPr>
      <p:cViewPr varScale="1">
        <p:scale>
          <a:sx n="69" d="100"/>
          <a:sy n="69" d="100"/>
        </p:scale>
        <p:origin x="1640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13/08/2026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E5CD78-771C-64C6-5C7F-57F309705A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2B6E92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2B6E92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2B6E92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2B6E92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00AFCB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2B6E92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00AFCB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2B6E92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2B6E92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2B6E92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2B6E92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2B6E92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2B6E92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id="{FBA0E18C-CB85-A3FB-B3FA-09EA1021EE3C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F74052C5-6A46-00BB-66E8-D3CCE2E31A1F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2B6E92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2B6E92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2B6E92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2B6E92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00AFCB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78ADB4FF-0F90-67D9-298F-F104F9A7DF89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E6172B-9D70-386D-F52D-6857FFECF9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166CBC02-E804-8DE8-10C1-3E4FE0C08051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8B80F64C-35A8-DA95-5795-CAA77FF3E31A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2B6E92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00AFCB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2B6E92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2B6E92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2B6E92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2B6E92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rgbClr val="2B6E9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>
              <a:highlight>
                <a:srgbClr val="2B6E92"/>
              </a:highlight>
            </a:endParaRPr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rgbClr val="2B6E92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F74DEA04-731E-E2B6-1237-BF0E97742CB8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B2B59C-CE5E-9C74-B4EE-8276398105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8C04971D-1C97-FDCD-5E45-9E7E885715F1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pic>
        <p:nvPicPr>
          <p:cNvPr id="4" name="object 11">
            <a:extLst>
              <a:ext uri="{FF2B5EF4-FFF2-40B4-BE49-F238E27FC236}">
                <a16:creationId xmlns:a16="http://schemas.microsoft.com/office/drawing/2014/main" id="{EF6EC88F-71BC-EDD2-5722-74E37A7AB9DD}"/>
              </a:ext>
            </a:extLst>
          </p:cNvPr>
          <p:cNvPicPr/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2" name="object 5">
            <a:extLst>
              <a:ext uri="{FF2B5EF4-FFF2-40B4-BE49-F238E27FC236}">
                <a16:creationId xmlns:a16="http://schemas.microsoft.com/office/drawing/2014/main" id="{4DA03F5E-04DC-64C3-D558-CAFF119FC82E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A9F130-9B4E-4898-5676-3BE881100B8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 dirty="0">
              <a:solidFill>
                <a:srgbClr val="2B6E92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Montserrat Medium</vt:lpstr>
      <vt:lpstr>Calibri</vt:lpstr>
      <vt:lpstr>Antonio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Saskia Nota</cp:lastModifiedBy>
  <cp:revision>20</cp:revision>
  <dcterms:created xsi:type="dcterms:W3CDTF">2024-09-26T14:33:41Z</dcterms:created>
  <dcterms:modified xsi:type="dcterms:W3CDTF">2026-08-13T09:40:03Z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