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65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itchFamily="2" charset="77"/>
      <p:regular r:id="rId8"/>
      <p:bold r:id="rId9"/>
    </p:embeddedFont>
    <p:embeddedFont>
      <p:font typeface="Montserrat" pitchFamily="2" charset="77"/>
      <p:regular r:id="rId10"/>
      <p:bold r:id="rId11"/>
      <p:italic r:id="rId12"/>
      <p:boldItalic r:id="rId13"/>
    </p:embeddedFont>
    <p:embeddedFont>
      <p:font typeface="Montserrat Black" pitchFamily="2" charset="77"/>
      <p:bold r:id="rId14"/>
      <p:italic r:id="rId15"/>
      <p:boldItalic r:id="rId16"/>
    </p:embeddedFont>
    <p:embeddedFont>
      <p:font typeface="Montserrat Medium" pitchFamily="2" charset="77"/>
      <p:regular r:id="rId17"/>
      <p:italic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69"/>
    <p:restoredTop sz="94605"/>
  </p:normalViewPr>
  <p:slideViewPr>
    <p:cSldViewPr>
      <p:cViewPr varScale="1">
        <p:scale>
          <a:sx n="91" d="100"/>
          <a:sy n="91" d="100"/>
        </p:scale>
        <p:origin x="232" y="47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13/08/2026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E80AF4-C9DE-A592-2A4C-7C12FCF022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397"/>
            <a:ext cx="20104096" cy="113085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F18F500B-8D6D-7753-60F1-671AFE856C66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633D2479-3ED6-00D2-F522-A872B1D852EE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1F03DCF4-FF8B-1892-581A-E8EE7952E9B6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E5909C-EA3E-E6F8-C3CC-063F5E94FF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BAFE921E-FD7E-82FB-88B6-C5F7F932615F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3B94037D-D134-C059-D2E0-93714EC52F82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F02085EA-E30D-C667-F777-24EC10B925A0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7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10851-CDE6-D008-4F4A-AB9A7E5760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37C05D3F-3960-8735-63BD-DA3D841312A5}"/>
              </a:ext>
            </a:extLst>
          </p:cNvPr>
          <p:cNvSpPr/>
          <p:nvPr userDrawn="1"/>
        </p:nvSpPr>
        <p:spPr>
          <a:xfrm>
            <a:off x="19109690" y="635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2C6A3E32-52CE-185C-6883-E20DBEF9377C}"/>
              </a:ext>
            </a:extLst>
          </p:cNvPr>
          <p:cNvPicPr/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25A9461B-627D-5117-4251-BECE005B2D0F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7 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C6C64F-C3ED-6B7B-E0F0-32C2839CA2F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40F3B-8A74-1027-6375-A284DA7F30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D2820-3B61-E97F-6034-7B8886CEA87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07981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CS">
      <a:dk1>
        <a:srgbClr val="693E66"/>
      </a:dk1>
      <a:lt1>
        <a:srgbClr val="FFFFFF"/>
      </a:lt1>
      <a:dk2>
        <a:srgbClr val="693D66"/>
      </a:dk2>
      <a:lt2>
        <a:srgbClr val="EEECE1"/>
      </a:lt2>
      <a:accent1>
        <a:srgbClr val="A762A4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93D66"/>
      </a:hlink>
      <a:folHlink>
        <a:srgbClr val="A762A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Montserrat Medium</vt:lpstr>
      <vt:lpstr>Calibri</vt:lpstr>
      <vt:lpstr>Antonio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Saskia Nota</cp:lastModifiedBy>
  <cp:revision>24</cp:revision>
  <dcterms:created xsi:type="dcterms:W3CDTF">2024-09-26T14:33:41Z</dcterms:created>
  <dcterms:modified xsi:type="dcterms:W3CDTF">2026-08-13T11:10:06Z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