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7"/>
  </p:notesMasterIdLst>
  <p:sldIdLst>
    <p:sldId id="258" r:id="rId2"/>
    <p:sldId id="261" r:id="rId3"/>
    <p:sldId id="262" r:id="rId4"/>
    <p:sldId id="263" r:id="rId5"/>
    <p:sldId id="264" r:id="rId6"/>
  </p:sldIdLst>
  <p:sldSz cx="20104100" cy="11309350"/>
  <p:notesSz cx="20104100" cy="11309350"/>
  <p:embeddedFontLst>
    <p:embeddedFont>
      <p:font typeface="Antonio" pitchFamily="2" charset="77"/>
      <p:regular r:id="rId8"/>
      <p:bold r:id="rId9"/>
    </p:embeddedFont>
    <p:embeddedFont>
      <p:font typeface="Montserrat" pitchFamily="2" charset="77"/>
      <p:regular r:id="rId10"/>
      <p:bold r:id="rId11"/>
      <p:italic r:id="rId12"/>
      <p:boldItalic r:id="rId13"/>
    </p:embeddedFont>
    <p:embeddedFont>
      <p:font typeface="Montserrat Black" pitchFamily="2" charset="77"/>
      <p:bold r:id="rId14"/>
      <p:italic r:id="rId15"/>
      <p:boldItalic r:id="rId16"/>
    </p:embeddedFont>
    <p:embeddedFont>
      <p:font typeface="Montserrat Medium" pitchFamily="2" charset="77"/>
      <p:regular r:id="rId17"/>
      <p:italic r:id="rId18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2710"/>
    <a:srgbClr val="A94C2A"/>
    <a:srgbClr val="3B594C"/>
    <a:srgbClr val="009281"/>
    <a:srgbClr val="0F43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708"/>
    <p:restoredTop sz="94606"/>
  </p:normalViewPr>
  <p:slideViewPr>
    <p:cSldViewPr>
      <p:cViewPr varScale="1">
        <p:scale>
          <a:sx n="69" d="100"/>
          <a:sy n="69" d="100"/>
        </p:scale>
        <p:origin x="1552" y="21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75DBBC-3957-3F40-95E0-8E22C020392F}" type="datetimeFigureOut">
              <a:rPr lang="en-NL" smtClean="0"/>
              <a:t>13/08/2026</a:t>
            </a:fld>
            <a:endParaRPr lang="en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AA0616-8CAF-0047-A5F8-9882858C0135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785188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AA0616-8CAF-0047-A5F8-9882858C0135}" type="slidenum">
              <a:rPr lang="en-NL" smtClean="0"/>
              <a:t>4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4469231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Holder 2">
            <a:extLst>
              <a:ext uri="{FF2B5EF4-FFF2-40B4-BE49-F238E27FC236}">
                <a16:creationId xmlns:a16="http://schemas.microsoft.com/office/drawing/2014/main" id="{7220ABE4-596F-DCAF-FE7A-4F9EF8F203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89050" y="7559675"/>
            <a:ext cx="17219308" cy="946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6150" b="0" i="0" cap="all" baseline="0">
                <a:solidFill>
                  <a:schemeClr val="bg1"/>
                </a:solidFill>
                <a:latin typeface="Montserrat Black"/>
                <a:cs typeface="Montserrat Black"/>
              </a:defRPr>
            </a:lvl1pPr>
          </a:lstStyle>
          <a:p>
            <a:endParaRPr lang="en-NL" dirty="0"/>
          </a:p>
        </p:txBody>
      </p:sp>
      <p:sp>
        <p:nvSpPr>
          <p:cNvPr id="14" name="Holder 3">
            <a:extLst>
              <a:ext uri="{FF2B5EF4-FFF2-40B4-BE49-F238E27FC236}">
                <a16:creationId xmlns:a16="http://schemas.microsoft.com/office/drawing/2014/main" id="{2D5A754F-6DDE-7165-CDF6-61329CAB3EB8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308100" y="8722494"/>
            <a:ext cx="17219308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5000" b="1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endParaRPr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F8ADD7F-3107-64D1-C97A-5F83A76AB4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"/>
            <a:ext cx="20104100" cy="1130855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67300C5F-0303-BCD4-3A93-ACF3D46AECB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55330" y="3401990"/>
            <a:ext cx="17238358" cy="6810104"/>
          </a:xfrm>
          <a:prstGeom prst="rect">
            <a:avLst/>
          </a:prstGeom>
        </p:spPr>
        <p:txBody>
          <a:bodyPr/>
          <a:lstStyle>
            <a:lvl1pPr>
              <a:defRPr sz="2700" b="0" i="0">
                <a:solidFill>
                  <a:srgbClr val="662710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rgbClr val="662710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rgbClr val="662710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rgbClr val="662710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rgbClr val="662710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14" name="Holder 2">
            <a:extLst>
              <a:ext uri="{FF2B5EF4-FFF2-40B4-BE49-F238E27FC236}">
                <a16:creationId xmlns:a16="http://schemas.microsoft.com/office/drawing/2014/main" id="{1CF8C240-3995-9569-A470-B12A8F8DAD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5330" y="909833"/>
            <a:ext cx="17219308" cy="946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50" b="0" i="0" cap="all" baseline="0">
                <a:solidFill>
                  <a:srgbClr val="662710"/>
                </a:solidFill>
                <a:latin typeface="Montserrat Black"/>
                <a:cs typeface="Montserrat Black"/>
              </a:defRPr>
            </a:lvl1pPr>
          </a:lstStyle>
          <a:p>
            <a:endParaRPr lang="en-NL" dirty="0"/>
          </a:p>
        </p:txBody>
      </p:sp>
      <p:sp>
        <p:nvSpPr>
          <p:cNvPr id="15" name="Holder 3">
            <a:extLst>
              <a:ext uri="{FF2B5EF4-FFF2-40B4-BE49-F238E27FC236}">
                <a16:creationId xmlns:a16="http://schemas.microsoft.com/office/drawing/2014/main" id="{4E5DC715-4E22-DAEF-2E6F-09653E48DF17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074380" y="2072652"/>
            <a:ext cx="17219308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0">
                <a:solidFill>
                  <a:srgbClr val="A94C2A"/>
                </a:solidFill>
                <a:latin typeface="Montserrat" pitchFamily="2" charset="77"/>
              </a:defRPr>
            </a:lvl1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58732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  <p:sp>
        <p:nvSpPr>
          <p:cNvPr id="14" name="Holder 2">
            <a:extLst>
              <a:ext uri="{FF2B5EF4-FFF2-40B4-BE49-F238E27FC236}">
                <a16:creationId xmlns:a16="http://schemas.microsoft.com/office/drawing/2014/main" id="{667550C0-0FD1-A6F5-F6C7-DEB35CE7CF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5330" y="909833"/>
            <a:ext cx="17219308" cy="946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50" b="0" i="0" cap="all" baseline="0">
                <a:solidFill>
                  <a:srgbClr val="662710"/>
                </a:solidFill>
                <a:latin typeface="Montserrat Black"/>
                <a:cs typeface="Montserrat Black"/>
              </a:defRPr>
            </a:lvl1pPr>
          </a:lstStyle>
          <a:p>
            <a:endParaRPr lang="en-NL" dirty="0"/>
          </a:p>
        </p:txBody>
      </p:sp>
      <p:sp>
        <p:nvSpPr>
          <p:cNvPr id="15" name="Holder 3">
            <a:extLst>
              <a:ext uri="{FF2B5EF4-FFF2-40B4-BE49-F238E27FC236}">
                <a16:creationId xmlns:a16="http://schemas.microsoft.com/office/drawing/2014/main" id="{121068B8-B556-AB6A-B9FF-2F43A4BAB760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074380" y="2072652"/>
            <a:ext cx="17219308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0">
                <a:solidFill>
                  <a:srgbClr val="A94C2A"/>
                </a:solidFill>
                <a:latin typeface="Montserrat" pitchFamily="2" charset="77"/>
              </a:defRPr>
            </a:lvl1pPr>
          </a:lstStyle>
          <a:p>
            <a:endParaRPr dirty="0"/>
          </a:p>
        </p:txBody>
      </p:sp>
      <p:sp>
        <p:nvSpPr>
          <p:cNvPr id="17" name="Content Placeholder 8">
            <a:extLst>
              <a:ext uri="{FF2B5EF4-FFF2-40B4-BE49-F238E27FC236}">
                <a16:creationId xmlns:a16="http://schemas.microsoft.com/office/drawing/2014/main" id="{4B9E64E6-3628-36B8-0BAA-97F059BE58B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55330" y="3401990"/>
            <a:ext cx="8151508" cy="7193092"/>
          </a:xfrm>
          <a:prstGeom prst="rect">
            <a:avLst/>
          </a:prstGeom>
        </p:spPr>
        <p:txBody>
          <a:bodyPr/>
          <a:lstStyle>
            <a:lvl1pPr>
              <a:defRPr sz="2700" b="0" i="0">
                <a:solidFill>
                  <a:srgbClr val="662710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rgbClr val="662710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rgbClr val="662710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rgbClr val="662710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rgbClr val="662710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18" name="Content Placeholder 8">
            <a:extLst>
              <a:ext uri="{FF2B5EF4-FFF2-40B4-BE49-F238E27FC236}">
                <a16:creationId xmlns:a16="http://schemas.microsoft.com/office/drawing/2014/main" id="{C97F6A65-F1BC-72E6-10E6-CEEA27B2899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0123130" y="3401990"/>
            <a:ext cx="8151508" cy="7193092"/>
          </a:xfrm>
          <a:prstGeom prst="rect">
            <a:avLst/>
          </a:prstGeom>
        </p:spPr>
        <p:txBody>
          <a:bodyPr/>
          <a:lstStyle>
            <a:lvl1pPr>
              <a:defRPr sz="2700" b="0" i="0">
                <a:solidFill>
                  <a:srgbClr val="662710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rgbClr val="662710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rgbClr val="662710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rgbClr val="662710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rgbClr val="662710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4">
            <a:extLst>
              <a:ext uri="{FF2B5EF4-FFF2-40B4-BE49-F238E27FC236}">
                <a16:creationId xmlns:a16="http://schemas.microsoft.com/office/drawing/2014/main" id="{BE4AE03B-442F-EECC-1802-6A344FB60F19}"/>
              </a:ext>
            </a:extLst>
          </p:cNvPr>
          <p:cNvSpPr/>
          <p:nvPr userDrawn="1"/>
        </p:nvSpPr>
        <p:spPr>
          <a:xfrm>
            <a:off x="19109690" y="0"/>
            <a:ext cx="994410" cy="11308715"/>
          </a:xfrm>
          <a:custGeom>
            <a:avLst/>
            <a:gdLst/>
            <a:ahLst/>
            <a:cxnLst/>
            <a:rect l="l" t="t" r="r" b="b"/>
            <a:pathLst>
              <a:path w="304165" h="11308715">
                <a:moveTo>
                  <a:pt x="303655" y="0"/>
                </a:moveTo>
                <a:lnTo>
                  <a:pt x="0" y="0"/>
                </a:lnTo>
                <a:lnTo>
                  <a:pt x="0" y="11308556"/>
                </a:lnTo>
                <a:lnTo>
                  <a:pt x="303655" y="11308556"/>
                </a:lnTo>
                <a:lnTo>
                  <a:pt x="30365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3" name="object 11">
            <a:extLst>
              <a:ext uri="{FF2B5EF4-FFF2-40B4-BE49-F238E27FC236}">
                <a16:creationId xmlns:a16="http://schemas.microsoft.com/office/drawing/2014/main" id="{6E18DB0C-C5EA-655E-8255-73F8C6D6E13E}"/>
              </a:ext>
            </a:extLst>
          </p:cNvPr>
          <p:cNvPicPr/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11308" y="10587866"/>
            <a:ext cx="234894" cy="213094"/>
          </a:xfrm>
          <a:prstGeom prst="rect">
            <a:avLst/>
          </a:prstGeom>
        </p:spPr>
      </p:pic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8EAC96B-5F17-E5D9-3FED-6FB3A968DCB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9088734" cy="113093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NL"/>
          </a:p>
        </p:txBody>
      </p:sp>
      <p:sp>
        <p:nvSpPr>
          <p:cNvPr id="26" name="Content Placeholder 8">
            <a:extLst>
              <a:ext uri="{FF2B5EF4-FFF2-40B4-BE49-F238E27FC236}">
                <a16:creationId xmlns:a16="http://schemas.microsoft.com/office/drawing/2014/main" id="{844A75BE-8533-AF8C-C2FD-A5E79A985BE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55331" y="1041076"/>
            <a:ext cx="8663319" cy="9226561"/>
          </a:xfrm>
          <a:prstGeom prst="roundRect">
            <a:avLst>
              <a:gd name="adj" fmla="val 3641"/>
            </a:avLst>
          </a:prstGeom>
          <a:solidFill>
            <a:schemeClr val="bg1"/>
          </a:solidFill>
          <a:ln>
            <a:noFill/>
          </a:ln>
          <a:effectLst>
            <a:outerShdw blurRad="443119" dist="282400" dir="2700000" algn="tl" rotWithShape="0">
              <a:schemeClr val="bg2">
                <a:lumMod val="10000"/>
                <a:alpha val="40000"/>
              </a:schemeClr>
            </a:outerShdw>
            <a:softEdge rad="0"/>
          </a:effectLst>
        </p:spPr>
        <p:txBody>
          <a:bodyPr lIns="720000" tIns="432000" rIns="720000" bIns="432000"/>
          <a:lstStyle>
            <a:lvl1pPr>
              <a:defRPr sz="2700" b="0" i="0">
                <a:solidFill>
                  <a:schemeClr val="bg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bg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bg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bg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bg1"/>
                </a:solidFill>
                <a:latin typeface="Montserrat" pitchFamily="2" charset="77"/>
              </a:defRPr>
            </a:lvl5pPr>
          </a:lstStyle>
          <a:p>
            <a:pPr lvl="0"/>
            <a:endParaRPr lang="en-NL" dirty="0"/>
          </a:p>
        </p:txBody>
      </p:sp>
      <p:sp>
        <p:nvSpPr>
          <p:cNvPr id="21" name="Holder 6">
            <a:extLst>
              <a:ext uri="{FF2B5EF4-FFF2-40B4-BE49-F238E27FC236}">
                <a16:creationId xmlns:a16="http://schemas.microsoft.com/office/drawing/2014/main" id="{0A5B8B5C-7A2E-48F8-4AF4-C59D7B0E2547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9506773" y="231391"/>
            <a:ext cx="442837" cy="27699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NL" smtClean="0"/>
              <a:pPr/>
              <a:t>‹#›</a:t>
            </a:fld>
            <a:endParaRPr lang="en-NL" dirty="0"/>
          </a:p>
        </p:txBody>
      </p:sp>
      <p:sp>
        <p:nvSpPr>
          <p:cNvPr id="23" name="Content Placeholder 8">
            <a:extLst>
              <a:ext uri="{FF2B5EF4-FFF2-40B4-BE49-F238E27FC236}">
                <a16:creationId xmlns:a16="http://schemas.microsoft.com/office/drawing/2014/main" id="{7D40D1F0-C6EE-8733-0077-4C9F6F29A17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440345" y="5273675"/>
            <a:ext cx="7544905" cy="4486264"/>
          </a:xfrm>
          <a:prstGeom prst="rect">
            <a:avLst/>
          </a:prstGeom>
        </p:spPr>
        <p:txBody>
          <a:bodyPr/>
          <a:lstStyle>
            <a:lvl1pPr>
              <a:defRPr sz="2700" b="0" i="0">
                <a:solidFill>
                  <a:srgbClr val="662710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rgbClr val="662710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rgbClr val="662710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rgbClr val="662710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rgbClr val="662710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24" name="Holder 2">
            <a:extLst>
              <a:ext uri="{FF2B5EF4-FFF2-40B4-BE49-F238E27FC236}">
                <a16:creationId xmlns:a16="http://schemas.microsoft.com/office/drawing/2014/main" id="{46B7699A-9FAC-6411-DF40-3ACA003171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0345" y="1996770"/>
            <a:ext cx="7544905" cy="946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50" b="0" i="0" cap="all" baseline="0">
                <a:solidFill>
                  <a:srgbClr val="662710"/>
                </a:solidFill>
                <a:latin typeface="Montserrat Black"/>
                <a:cs typeface="Montserrat Black"/>
              </a:defRPr>
            </a:lvl1pPr>
          </a:lstStyle>
          <a:p>
            <a:endParaRPr lang="en-NL" dirty="0"/>
          </a:p>
        </p:txBody>
      </p:sp>
      <p:sp>
        <p:nvSpPr>
          <p:cNvPr id="25" name="Holder 3">
            <a:extLst>
              <a:ext uri="{FF2B5EF4-FFF2-40B4-BE49-F238E27FC236}">
                <a16:creationId xmlns:a16="http://schemas.microsoft.com/office/drawing/2014/main" id="{0B58AA7A-9199-5BB4-ACB1-5E96D0E11B83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459395" y="4093887"/>
            <a:ext cx="7544905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0">
                <a:solidFill>
                  <a:srgbClr val="A94C2A"/>
                </a:solidFill>
                <a:latin typeface="Montserrat" pitchFamily="2" charset="77"/>
              </a:defRPr>
            </a:lvl1pPr>
          </a:lstStyle>
          <a:p>
            <a:endParaRPr dirty="0"/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298DE1EE-5F01-0FC0-7C6C-225C326D5E37}"/>
              </a:ext>
            </a:extLst>
          </p:cNvPr>
          <p:cNvSpPr txBox="1"/>
          <p:nvPr userDrawn="1"/>
        </p:nvSpPr>
        <p:spPr>
          <a:xfrm>
            <a:off x="19635858" y="3805770"/>
            <a:ext cx="184666" cy="5506505"/>
          </a:xfrm>
          <a:prstGeom prst="rect">
            <a:avLst/>
          </a:prstGeom>
        </p:spPr>
        <p:txBody>
          <a:bodyPr vert="vert270" wrap="square" lIns="0" tIns="330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0"/>
              </a:spcBef>
              <a:tabLst>
                <a:tab pos="179705" algn="l"/>
              </a:tabLst>
            </a:pP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I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	</a:t>
            </a:r>
            <a:r>
              <a:rPr lang="nl-NL"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7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Y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S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F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&amp;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5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X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10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endParaRPr sz="1200" baseline="0" dirty="0">
              <a:latin typeface="Antonio" panose="02000503000000000000" pitchFamily="2" charset="77"/>
              <a:cs typeface="Antonio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2684481-A2B4-313A-2BC0-CA48B846F22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642208" y="9447143"/>
            <a:ext cx="153193" cy="72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4">
            <a:extLst>
              <a:ext uri="{FF2B5EF4-FFF2-40B4-BE49-F238E27FC236}">
                <a16:creationId xmlns:a16="http://schemas.microsoft.com/office/drawing/2014/main" id="{4944AE6F-AA27-93AB-1DA4-16288D2A42D5}"/>
              </a:ext>
            </a:extLst>
          </p:cNvPr>
          <p:cNvSpPr/>
          <p:nvPr userDrawn="1"/>
        </p:nvSpPr>
        <p:spPr>
          <a:xfrm>
            <a:off x="19109690" y="0"/>
            <a:ext cx="994410" cy="11308715"/>
          </a:xfrm>
          <a:custGeom>
            <a:avLst/>
            <a:gdLst/>
            <a:ahLst/>
            <a:cxnLst/>
            <a:rect l="l" t="t" r="r" b="b"/>
            <a:pathLst>
              <a:path w="304165" h="11308715">
                <a:moveTo>
                  <a:pt x="303655" y="0"/>
                </a:moveTo>
                <a:lnTo>
                  <a:pt x="0" y="0"/>
                </a:lnTo>
                <a:lnTo>
                  <a:pt x="0" y="11308556"/>
                </a:lnTo>
                <a:lnTo>
                  <a:pt x="303655" y="11308556"/>
                </a:lnTo>
                <a:lnTo>
                  <a:pt x="30365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3" name="object 11">
            <a:extLst>
              <a:ext uri="{FF2B5EF4-FFF2-40B4-BE49-F238E27FC236}">
                <a16:creationId xmlns:a16="http://schemas.microsoft.com/office/drawing/2014/main" id="{80D7DA24-0815-590C-B5D5-385BB56B1FCD}"/>
              </a:ext>
            </a:extLst>
          </p:cNvPr>
          <p:cNvPicPr/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11308" y="10587866"/>
            <a:ext cx="234894" cy="213094"/>
          </a:xfrm>
          <a:prstGeom prst="rect">
            <a:avLst/>
          </a:prstGeom>
        </p:spPr>
      </p:pic>
      <p:sp>
        <p:nvSpPr>
          <p:cNvPr id="9" name="Picture Placeholder 9">
            <a:extLst>
              <a:ext uri="{FF2B5EF4-FFF2-40B4-BE49-F238E27FC236}">
                <a16:creationId xmlns:a16="http://schemas.microsoft.com/office/drawing/2014/main" id="{7370EE11-72CC-4E09-6A6B-CC2AC59064A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052050" y="0"/>
            <a:ext cx="9036050" cy="113093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NL" dirty="0"/>
          </a:p>
        </p:txBody>
      </p:sp>
      <p:sp>
        <p:nvSpPr>
          <p:cNvPr id="7" name="Holder 2">
            <a:extLst>
              <a:ext uri="{FF2B5EF4-FFF2-40B4-BE49-F238E27FC236}">
                <a16:creationId xmlns:a16="http://schemas.microsoft.com/office/drawing/2014/main" id="{84E01AA6-0BA8-C67D-9FFE-033CD12690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5330" y="909833"/>
            <a:ext cx="8615720" cy="946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50" b="0" i="0" cap="all" baseline="0">
                <a:solidFill>
                  <a:srgbClr val="662710"/>
                </a:solidFill>
                <a:latin typeface="Montserrat Black"/>
                <a:cs typeface="Montserrat Black"/>
              </a:defRPr>
            </a:lvl1pPr>
          </a:lstStyle>
          <a:p>
            <a:endParaRPr lang="en-NL" dirty="0"/>
          </a:p>
        </p:txBody>
      </p:sp>
      <p:sp>
        <p:nvSpPr>
          <p:cNvPr id="8" name="Holder 3">
            <a:extLst>
              <a:ext uri="{FF2B5EF4-FFF2-40B4-BE49-F238E27FC236}">
                <a16:creationId xmlns:a16="http://schemas.microsoft.com/office/drawing/2014/main" id="{CBB6E759-9A69-B2C8-F3ED-5636317018F9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074380" y="2072652"/>
            <a:ext cx="8615720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0">
                <a:solidFill>
                  <a:srgbClr val="A94C2A"/>
                </a:solidFill>
                <a:latin typeface="Montserrat" pitchFamily="2" charset="77"/>
              </a:defRPr>
            </a:lvl1pPr>
          </a:lstStyle>
          <a:p>
            <a:endParaRPr dirty="0"/>
          </a:p>
        </p:txBody>
      </p:sp>
      <p:sp>
        <p:nvSpPr>
          <p:cNvPr id="18" name="object 12">
            <a:extLst>
              <a:ext uri="{FF2B5EF4-FFF2-40B4-BE49-F238E27FC236}">
                <a16:creationId xmlns:a16="http://schemas.microsoft.com/office/drawing/2014/main" id="{8B2B8F71-AE07-3F90-07F2-8F0C6D9606C7}"/>
              </a:ext>
            </a:extLst>
          </p:cNvPr>
          <p:cNvSpPr/>
          <p:nvPr/>
        </p:nvSpPr>
        <p:spPr>
          <a:xfrm>
            <a:off x="19475022" y="0"/>
            <a:ext cx="10795" cy="11308715"/>
          </a:xfrm>
          <a:custGeom>
            <a:avLst/>
            <a:gdLst/>
            <a:ahLst/>
            <a:cxnLst/>
            <a:rect l="l" t="t" r="r" b="b"/>
            <a:pathLst>
              <a:path w="10794" h="11308715">
                <a:moveTo>
                  <a:pt x="0" y="11308556"/>
                </a:moveTo>
                <a:lnTo>
                  <a:pt x="10470" y="11308556"/>
                </a:lnTo>
                <a:lnTo>
                  <a:pt x="10470" y="0"/>
                </a:lnTo>
                <a:lnTo>
                  <a:pt x="0" y="0"/>
                </a:lnTo>
                <a:lnTo>
                  <a:pt x="0" y="1130855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Holder 6">
            <a:extLst>
              <a:ext uri="{FF2B5EF4-FFF2-40B4-BE49-F238E27FC236}">
                <a16:creationId xmlns:a16="http://schemas.microsoft.com/office/drawing/2014/main" id="{13B215A2-A585-B74F-6583-D2BD2C878358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9506773" y="231391"/>
            <a:ext cx="442837" cy="27699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NL" smtClean="0"/>
              <a:pPr/>
              <a:t>‹#›</a:t>
            </a:fld>
            <a:endParaRPr lang="en-NL" dirty="0"/>
          </a:p>
        </p:txBody>
      </p:sp>
      <p:sp>
        <p:nvSpPr>
          <p:cNvPr id="21" name="Content Placeholder 8">
            <a:extLst>
              <a:ext uri="{FF2B5EF4-FFF2-40B4-BE49-F238E27FC236}">
                <a16:creationId xmlns:a16="http://schemas.microsoft.com/office/drawing/2014/main" id="{05C22D55-7E83-BAA7-5884-BE32F07CFA6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055330" y="3401990"/>
            <a:ext cx="8151508" cy="3243285"/>
          </a:xfrm>
          <a:prstGeom prst="rect">
            <a:avLst/>
          </a:prstGeom>
        </p:spPr>
        <p:txBody>
          <a:bodyPr/>
          <a:lstStyle>
            <a:lvl1pPr>
              <a:defRPr sz="2700" b="0" i="0">
                <a:solidFill>
                  <a:srgbClr val="662710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rgbClr val="662710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rgbClr val="662710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rgbClr val="662710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rgbClr val="662710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3CEC8D3F-2B21-0587-3BC1-491A0E683616}"/>
              </a:ext>
            </a:extLst>
          </p:cNvPr>
          <p:cNvSpPr/>
          <p:nvPr userDrawn="1"/>
        </p:nvSpPr>
        <p:spPr>
          <a:xfrm>
            <a:off x="831850" y="7099260"/>
            <a:ext cx="13459474" cy="2743835"/>
          </a:xfrm>
          <a:prstGeom prst="roundRect">
            <a:avLst/>
          </a:prstGeom>
          <a:solidFill>
            <a:srgbClr val="A94C2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 dirty="0">
              <a:highlight>
                <a:srgbClr val="A94C2A"/>
              </a:highlight>
            </a:endParaRPr>
          </a:p>
        </p:txBody>
      </p:sp>
      <p:sp>
        <p:nvSpPr>
          <p:cNvPr id="25" name="Content Placeholder 8">
            <a:extLst>
              <a:ext uri="{FF2B5EF4-FFF2-40B4-BE49-F238E27FC236}">
                <a16:creationId xmlns:a16="http://schemas.microsoft.com/office/drawing/2014/main" id="{5281992B-DEAA-A106-0278-B3024E84B00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67833" y="7099260"/>
            <a:ext cx="13459474" cy="2743835"/>
          </a:xfrm>
          <a:prstGeom prst="roundRect">
            <a:avLst/>
          </a:prstGeom>
          <a:solidFill>
            <a:srgbClr val="A94C2A"/>
          </a:solidFill>
          <a:effectLst>
            <a:softEdge rad="0"/>
          </a:effectLst>
        </p:spPr>
        <p:txBody>
          <a:bodyPr lIns="720000" tIns="432000" rIns="720000" bIns="432000"/>
          <a:lstStyle>
            <a:lvl1pPr>
              <a:defRPr sz="2700" b="0" i="0">
                <a:solidFill>
                  <a:schemeClr val="bg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bg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bg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bg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bg1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616ED4EA-7278-B541-6A01-DF3F939EF624}"/>
              </a:ext>
            </a:extLst>
          </p:cNvPr>
          <p:cNvSpPr txBox="1"/>
          <p:nvPr userDrawn="1"/>
        </p:nvSpPr>
        <p:spPr>
          <a:xfrm>
            <a:off x="19635858" y="3805770"/>
            <a:ext cx="184666" cy="5506505"/>
          </a:xfrm>
          <a:prstGeom prst="rect">
            <a:avLst/>
          </a:prstGeom>
        </p:spPr>
        <p:txBody>
          <a:bodyPr vert="vert270" wrap="square" lIns="0" tIns="330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0"/>
              </a:spcBef>
              <a:tabLst>
                <a:tab pos="179705" algn="l"/>
              </a:tabLst>
            </a:pPr>
            <a:r>
              <a:rPr lang="en-GB"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I</a:t>
            </a:r>
            <a:r>
              <a:rPr lang="en-GB"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	</a:t>
            </a:r>
            <a:r>
              <a:rPr lang="en-GB"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7</a:t>
            </a:r>
            <a:r>
              <a:rPr lang="en-GB"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lang="en-GB"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lang="en-GB"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lang="en-GB"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lang="en-GB"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lang="en-GB"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lang="en-GB"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lang="en-GB"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lang="en-GB"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lang="en-GB"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lang="en-GB"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lang="en-GB"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lang="en-GB"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lang="en-GB"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lang="en-GB"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lang="en-GB"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lang="en-GB"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lang="en-GB"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lang="en-GB"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lang="en-GB"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lang="en-GB"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lang="en-GB"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lang="en-GB"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lang="en-GB"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lang="en-GB"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lang="en-GB"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lang="en-GB"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lang="en-GB"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lang="en-GB"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lang="en-GB"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lang="en-GB"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lang="en-GB"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lang="en-GB"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lang="en-GB"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lang="en-GB"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lang="en-GB"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Y</a:t>
            </a:r>
            <a:r>
              <a:rPr lang="en-GB"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lang="en-GB"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lang="en-GB"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lang="en-GB"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lang="en-GB"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lang="en-GB"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lang="en-GB"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lang="en-GB"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lang="en-GB"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lang="en-GB"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S</a:t>
            </a:r>
            <a:r>
              <a:rPr lang="en-GB"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lang="en-GB"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lang="en-GB"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lang="en-GB"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lang="en-GB"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lang="en-GB"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lang="en-GB"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lang="en-GB"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lang="en-GB"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lang="en-GB"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lang="en-GB"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lang="en-GB"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lang="en-GB"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lang="en-GB"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lang="en-GB"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lang="en-GB"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lang="en-GB"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lang="en-GB"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F</a:t>
            </a:r>
            <a:r>
              <a:rPr lang="en-GB"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lang="en-GB"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lang="en-GB"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lang="en-GB"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lang="en-GB"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lang="en-GB"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lang="en-GB"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lang="en-GB"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lang="en-GB"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lang="en-GB"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lang="en-GB"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lang="en-GB"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lang="en-GB"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lang="en-GB"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&amp;</a:t>
            </a:r>
            <a:r>
              <a:rPr lang="en-GB"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lang="en-GB"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lang="en-GB" sz="1200" spc="-5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lang="en-GB"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X</a:t>
            </a:r>
            <a:r>
              <a:rPr lang="en-GB"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lang="en-GB"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lang="en-GB"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lang="en-GB"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lang="en-GB" sz="1200" spc="-10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lang="en-GB"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lang="en-GB"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lang="en-GB"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lang="en-GB"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lang="en-GB"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lang="en-GB"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lang="en-GB"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lang="en-GB"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lang="en-GB"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lang="en-GB"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lang="en-GB"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endParaRPr lang="en-GB" sz="1200" baseline="0" dirty="0">
              <a:latin typeface="Antonio" panose="02000503000000000000" pitchFamily="2" charset="77"/>
              <a:cs typeface="Antonio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E5FD5C9-97AD-A53D-E764-CB6E2DC80D0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642208" y="9447143"/>
            <a:ext cx="153193" cy="720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4">
            <a:extLst>
              <a:ext uri="{FF2B5EF4-FFF2-40B4-BE49-F238E27FC236}">
                <a16:creationId xmlns:a16="http://schemas.microsoft.com/office/drawing/2014/main" id="{B3F6D95B-EFCC-7EEC-7388-EBD8DE972673}"/>
              </a:ext>
            </a:extLst>
          </p:cNvPr>
          <p:cNvSpPr/>
          <p:nvPr userDrawn="1"/>
        </p:nvSpPr>
        <p:spPr>
          <a:xfrm>
            <a:off x="19109690" y="0"/>
            <a:ext cx="994410" cy="11308715"/>
          </a:xfrm>
          <a:custGeom>
            <a:avLst/>
            <a:gdLst/>
            <a:ahLst/>
            <a:cxnLst/>
            <a:rect l="l" t="t" r="r" b="b"/>
            <a:pathLst>
              <a:path w="304165" h="11308715">
                <a:moveTo>
                  <a:pt x="303655" y="0"/>
                </a:moveTo>
                <a:lnTo>
                  <a:pt x="0" y="0"/>
                </a:lnTo>
                <a:lnTo>
                  <a:pt x="0" y="11308556"/>
                </a:lnTo>
                <a:lnTo>
                  <a:pt x="303655" y="11308556"/>
                </a:lnTo>
                <a:lnTo>
                  <a:pt x="30365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3" name="object 11">
            <a:extLst>
              <a:ext uri="{FF2B5EF4-FFF2-40B4-BE49-F238E27FC236}">
                <a16:creationId xmlns:a16="http://schemas.microsoft.com/office/drawing/2014/main" id="{7A57C92D-FA63-749D-8062-DF8B510283DF}"/>
              </a:ext>
            </a:extLst>
          </p:cNvPr>
          <p:cNvPicPr/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11308" y="10587866"/>
            <a:ext cx="234894" cy="213094"/>
          </a:xfrm>
          <a:prstGeom prst="rect">
            <a:avLst/>
          </a:prstGeom>
        </p:spPr>
      </p:pic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9506773" y="231391"/>
            <a:ext cx="442837" cy="27699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NL" smtClean="0"/>
              <a:pPr/>
              <a:t>‹#›</a:t>
            </a:fld>
            <a:endParaRPr lang="en-NL" dirty="0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E227847A-5410-1117-82DD-B3B419396112}"/>
              </a:ext>
            </a:extLst>
          </p:cNvPr>
          <p:cNvSpPr txBox="1"/>
          <p:nvPr userDrawn="1"/>
        </p:nvSpPr>
        <p:spPr>
          <a:xfrm>
            <a:off x="19635858" y="3805770"/>
            <a:ext cx="184666" cy="5506505"/>
          </a:xfrm>
          <a:prstGeom prst="rect">
            <a:avLst/>
          </a:prstGeom>
        </p:spPr>
        <p:txBody>
          <a:bodyPr vert="vert270" wrap="square" lIns="0" tIns="330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0"/>
              </a:spcBef>
              <a:tabLst>
                <a:tab pos="179705" algn="l"/>
              </a:tabLst>
            </a:pP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I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	</a:t>
            </a:r>
            <a:r>
              <a:rPr lang="nl-NL"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7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Y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S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F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&amp;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5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X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10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endParaRPr sz="1200" baseline="0" dirty="0">
              <a:latin typeface="Antonio" panose="02000503000000000000" pitchFamily="2" charset="77"/>
              <a:cs typeface="Antonio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39E2D8D-5247-44FD-579C-47DF84F368D2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642208" y="9447143"/>
            <a:ext cx="153193" cy="720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6" r:id="rId2"/>
    <p:sldLayoutId id="2147483663" r:id="rId3"/>
    <p:sldLayoutId id="2147483662" r:id="rId4"/>
    <p:sldLayoutId id="2147483664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AD8373-DA3B-4388-71AD-B269DA6199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89050" y="7864475"/>
            <a:ext cx="17219308" cy="946413"/>
          </a:xfrm>
        </p:spPr>
        <p:txBody>
          <a:bodyPr/>
          <a:lstStyle/>
          <a:p>
            <a:endParaRPr lang="en-NL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C6735F-4A35-5B82-DBE4-8EAED6132AEB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308100" y="8931275"/>
            <a:ext cx="17219308" cy="769441"/>
          </a:xfrm>
        </p:spPr>
        <p:txBody>
          <a:bodyPr/>
          <a:lstStyle/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7262931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8E661AC-EF11-02C9-533F-95042D082E9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235918A-B5B4-6B5A-3F2C-B74470E4309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DF99E545-01E6-854A-82B3-689170BBBC82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1633437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00CCF4-A55D-EB03-CBF3-238EF4CAFDB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15FFB9-AF5E-A1DD-9E24-D1A5D05B61F9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538830-2940-C9C0-DE73-7D071553118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CF4AADD-C144-7FB9-035D-B9EB1C726B52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1217517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67FF3F6-D44A-5201-11EC-E628AB3E451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CBB7490A-2A43-FE8D-4C6E-08621A73B9E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55331" y="1041076"/>
            <a:ext cx="8663319" cy="9226561"/>
          </a:xfrm>
        </p:spPr>
        <p:txBody>
          <a:bodyPr/>
          <a:lstStyle/>
          <a:p>
            <a:endParaRPr lang="en-NL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6A11C63C-4919-4245-A5DC-CB75816E802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440345" y="5273675"/>
            <a:ext cx="7544905" cy="4486264"/>
          </a:xfrm>
        </p:spPr>
        <p:txBody>
          <a:bodyPr/>
          <a:lstStyle/>
          <a:p>
            <a:endParaRPr lang="en-NL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4B83CD2-A49F-1338-F6FB-23C45667E7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0345" y="1996770"/>
            <a:ext cx="7563955" cy="946413"/>
          </a:xfrm>
        </p:spPr>
        <p:txBody>
          <a:bodyPr/>
          <a:lstStyle/>
          <a:p>
            <a:endParaRPr lang="en-NL" dirty="0"/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AEF091A8-7EB7-BB46-87A6-A8C839F85560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459395" y="4093887"/>
            <a:ext cx="7544905" cy="769441"/>
          </a:xfrm>
        </p:spPr>
        <p:txBody>
          <a:bodyPr/>
          <a:lstStyle/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2467113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69BD0C4-9025-8AE5-E4DF-3BADABCFFE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B36806D3-743D-4D7C-24D4-70FF25B6576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CDF036CB-375C-A9BC-2E01-EF5D92C671B0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85F9EAD4-E5B5-B61F-C9E3-EEE26FD98817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DF82132-03D2-1CA9-4893-40708A97AA0B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0934179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Hydrogen">
      <a:dk1>
        <a:srgbClr val="3A584C"/>
      </a:dk1>
      <a:lt1>
        <a:srgbClr val="FFFFFF"/>
      </a:lt1>
      <a:dk2>
        <a:srgbClr val="3A584C"/>
      </a:dk2>
      <a:lt2>
        <a:srgbClr val="EEECE1"/>
      </a:lt2>
      <a:accent1>
        <a:srgbClr val="009180"/>
      </a:accent1>
      <a:accent2>
        <a:srgbClr val="66AC2F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A584C"/>
      </a:hlink>
      <a:folHlink>
        <a:srgbClr val="0091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402</TotalTime>
  <Words>1</Words>
  <Application>Microsoft Macintosh PowerPoint</Application>
  <PresentationFormat>Custom</PresentationFormat>
  <Paragraphs>1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Montserrat Black</vt:lpstr>
      <vt:lpstr>Montserrat</vt:lpstr>
      <vt:lpstr>Montserrat Medium</vt:lpstr>
      <vt:lpstr>Calibri</vt:lpstr>
      <vt:lpstr>Antonio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HEADER HEADER Subheader</dc:title>
  <cp:lastModifiedBy>Saskia Nota</cp:lastModifiedBy>
  <cp:revision>21</cp:revision>
  <dcterms:created xsi:type="dcterms:W3CDTF">2024-09-26T14:33:41Z</dcterms:created>
  <dcterms:modified xsi:type="dcterms:W3CDTF">2026-08-13T09:36:26Z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2024-09-26T00:00:00Z</vt:filetime>
  </property>
  <property fmtid="{D5CDD505-2E9C-101B-9397-08002B2CF9AE}" pid="3" name="Creator">
    <vt:lpwstr>Adobe InDesign 19.5 (Macintosh)</vt:lpwstr>
  </property>
  <property fmtid="{D5CDD505-2E9C-101B-9397-08002B2CF9AE}" pid="4" name="LastSaved">
    <vt:filetime>2024-09-26T00:00:00Z</vt:filetime>
  </property>
  <property fmtid="{D5CDD505-2E9C-101B-9397-08002B2CF9AE}" pid="5" name="Producer">
    <vt:lpwstr>Adobe PDF Library 17.0</vt:lpwstr>
  </property>
</Properties>
</file>