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58" r:id="rId2"/>
    <p:sldId id="261" r:id="rId3"/>
    <p:sldId id="262" r:id="rId4"/>
    <p:sldId id="263" r:id="rId5"/>
    <p:sldId id="264" r:id="rId6"/>
  </p:sldIdLst>
  <p:sldSz cx="20104100" cy="11309350"/>
  <p:notesSz cx="20104100" cy="11309350"/>
  <p:embeddedFontLst>
    <p:embeddedFont>
      <p:font typeface="Antonio" pitchFamily="2" charset="77"/>
      <p:regular r:id="rId8"/>
      <p:bold r:id="rId9"/>
    </p:embeddedFont>
    <p:embeddedFont>
      <p:font typeface="Montserrat" pitchFamily="2" charset="77"/>
      <p:regular r:id="rId10"/>
      <p:bold r:id="rId11"/>
      <p:italic r:id="rId12"/>
      <p:boldItalic r:id="rId13"/>
    </p:embeddedFont>
    <p:embeddedFont>
      <p:font typeface="Montserrat Black" pitchFamily="2" charset="77"/>
      <p:bold r:id="rId14"/>
      <p:italic r:id="rId15"/>
      <p:boldItalic r:id="rId16"/>
    </p:embeddedFont>
    <p:embeddedFont>
      <p:font typeface="Montserrat Medium" pitchFamily="2" charset="77"/>
      <p:regular r:id="rId17"/>
      <p:italic r:id="rId1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94C"/>
    <a:srgbClr val="009281"/>
    <a:srgbClr val="0F43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5"/>
    <p:restoredTop sz="94744"/>
  </p:normalViewPr>
  <p:slideViewPr>
    <p:cSldViewPr>
      <p:cViewPr varScale="1">
        <p:scale>
          <a:sx n="69" d="100"/>
          <a:sy n="69" d="100"/>
        </p:scale>
        <p:origin x="1464" y="2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DBBC-3957-3F40-95E0-8E22C020392F}" type="datetimeFigureOut">
              <a:rPr lang="en-NL" smtClean="0"/>
              <a:t>13/08/2026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AA0616-8CAF-0047-A5F8-9882858C013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8518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AA0616-8CAF-0047-A5F8-9882858C0135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44692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Holder 2">
            <a:extLst>
              <a:ext uri="{FF2B5EF4-FFF2-40B4-BE49-F238E27FC236}">
                <a16:creationId xmlns:a16="http://schemas.microsoft.com/office/drawing/2014/main" id="{7220ABE4-596F-DCAF-FE7A-4F9EF8F20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9050" y="7559675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6150" b="0" i="0" cap="all" baseline="0">
                <a:solidFill>
                  <a:schemeClr val="bg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4" name="Holder 3">
            <a:extLst>
              <a:ext uri="{FF2B5EF4-FFF2-40B4-BE49-F238E27FC236}">
                <a16:creationId xmlns:a16="http://schemas.microsoft.com/office/drawing/2014/main" id="{2D5A754F-6DDE-7165-CDF6-61329CAB3EB8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308100" y="8722494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5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E731A7-E329-C6B5-8DFD-712CC7D53D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"/>
            <a:ext cx="20104100" cy="113085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7300C5F-0303-BCD4-3A93-ACF3D46AEC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17238358" cy="681010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rgbClr val="3B594C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3B594C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rgbClr val="3B594C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rgbClr val="3B594C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rgbClr val="3B594C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1CF8C240-3995-9569-A470-B12A8F8D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chemeClr val="tx1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4E5DC715-4E22-DAEF-2E6F-09653E48DF17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chemeClr val="accent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873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4" name="Holder 2">
            <a:extLst>
              <a:ext uri="{FF2B5EF4-FFF2-40B4-BE49-F238E27FC236}">
                <a16:creationId xmlns:a16="http://schemas.microsoft.com/office/drawing/2014/main" id="{667550C0-0FD1-A6F5-F6C7-DEB35CE7C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17219308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3B594C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15" name="Holder 3">
            <a:extLst>
              <a:ext uri="{FF2B5EF4-FFF2-40B4-BE49-F238E27FC236}">
                <a16:creationId xmlns:a16="http://schemas.microsoft.com/office/drawing/2014/main" id="{121068B8-B556-AB6A-B9FF-2F43A4BAB7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17219308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00928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4B9E64E6-3628-36B8-0BAA-97F059BE58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553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3B594C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97F6A65-F1BC-72E6-10E6-CEEA27B289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123130" y="3401990"/>
            <a:ext cx="8151508" cy="7193092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3B594C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BE4AE03B-442F-EECC-1802-6A344FB60F19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6E18DB0C-C5EA-655E-8255-73F8C6D6E13E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8EAC96B-5F17-E5D9-3FED-6FB3A968DC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088734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844A75BE-8533-AF8C-C2FD-A5E79A985BE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  <a:prstGeom prst="roundRect">
            <a:avLst>
              <a:gd name="adj" fmla="val 3641"/>
            </a:avLst>
          </a:prstGeom>
          <a:solidFill>
            <a:schemeClr val="bg1"/>
          </a:solidFill>
          <a:ln>
            <a:noFill/>
          </a:ln>
          <a:effectLst>
            <a:outerShdw blurRad="443119" dist="282400" dir="2700000" algn="tl" rotWithShape="0">
              <a:schemeClr val="bg2">
                <a:lumMod val="10000"/>
                <a:alpha val="40000"/>
              </a:schemeClr>
            </a:outerShdw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endParaRPr lang="en-NL" dirty="0"/>
          </a:p>
        </p:txBody>
      </p:sp>
      <p:sp>
        <p:nvSpPr>
          <p:cNvPr id="21" name="Holder 6">
            <a:extLst>
              <a:ext uri="{FF2B5EF4-FFF2-40B4-BE49-F238E27FC236}">
                <a16:creationId xmlns:a16="http://schemas.microsoft.com/office/drawing/2014/main" id="{0A5B8B5C-7A2E-48F8-4AF4-C59D7B0E254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7D40D1F0-C6EE-8733-0077-4C9F6F29A1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rgbClr val="3B594C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Holder 2">
            <a:extLst>
              <a:ext uri="{FF2B5EF4-FFF2-40B4-BE49-F238E27FC236}">
                <a16:creationId xmlns:a16="http://schemas.microsoft.com/office/drawing/2014/main" id="{46B7699A-9FAC-6411-DF40-3ACA00317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44905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3B594C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25" name="Holder 3">
            <a:extLst>
              <a:ext uri="{FF2B5EF4-FFF2-40B4-BE49-F238E27FC236}">
                <a16:creationId xmlns:a16="http://schemas.microsoft.com/office/drawing/2014/main" id="{0B58AA7A-9199-5BB4-ACB1-5E96D0E11B83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00928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298DE1EE-5F01-0FC0-7C6C-225C326D5E37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684481-A2B4-313A-2BC0-CA48B846F2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4944AE6F-AA27-93AB-1DA4-16288D2A42D5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80D7DA24-0815-590C-B5D5-385BB56B1FCD}"/>
              </a:ext>
            </a:extLst>
          </p:cNvPr>
          <p:cNvPicPr/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7370EE11-72CC-4E09-6A6B-CC2AC59064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2050" y="0"/>
            <a:ext cx="9036050" cy="11309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NL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84E01AA6-0BA8-C67D-9FFE-033CD1269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330" y="909833"/>
            <a:ext cx="8615720" cy="9464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150" b="0" i="0" cap="all" baseline="0">
                <a:solidFill>
                  <a:srgbClr val="3B594C"/>
                </a:solidFill>
                <a:latin typeface="Montserrat Black"/>
                <a:cs typeface="Montserrat Black"/>
              </a:defRPr>
            </a:lvl1pPr>
          </a:lstStyle>
          <a:p>
            <a:endParaRPr lang="en-NL" dirty="0"/>
          </a:p>
        </p:txBody>
      </p:sp>
      <p:sp>
        <p:nvSpPr>
          <p:cNvPr id="8" name="Holder 3">
            <a:extLst>
              <a:ext uri="{FF2B5EF4-FFF2-40B4-BE49-F238E27FC236}">
                <a16:creationId xmlns:a16="http://schemas.microsoft.com/office/drawing/2014/main" id="{CBB6E759-9A69-B2C8-F3ED-5636317018F9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074380" y="2072652"/>
            <a:ext cx="861572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009281"/>
                </a:solidFill>
                <a:latin typeface="Montserrat" pitchFamily="2" charset="77"/>
              </a:defRPr>
            </a:lvl1pPr>
          </a:lstStyle>
          <a:p>
            <a:endParaRPr dirty="0"/>
          </a:p>
        </p:txBody>
      </p:sp>
      <p:sp>
        <p:nvSpPr>
          <p:cNvPr id="18" name="object 12">
            <a:extLst>
              <a:ext uri="{FF2B5EF4-FFF2-40B4-BE49-F238E27FC236}">
                <a16:creationId xmlns:a16="http://schemas.microsoft.com/office/drawing/2014/main" id="{8B2B8F71-AE07-3F90-07F2-8F0C6D9606C7}"/>
              </a:ext>
            </a:extLst>
          </p:cNvPr>
          <p:cNvSpPr/>
          <p:nvPr/>
        </p:nvSpPr>
        <p:spPr>
          <a:xfrm>
            <a:off x="19475022" y="0"/>
            <a:ext cx="10795" cy="11308715"/>
          </a:xfrm>
          <a:custGeom>
            <a:avLst/>
            <a:gdLst/>
            <a:ahLst/>
            <a:cxnLst/>
            <a:rect l="l" t="t" r="r" b="b"/>
            <a:pathLst>
              <a:path w="10794" h="11308715">
                <a:moveTo>
                  <a:pt x="0" y="11308556"/>
                </a:moveTo>
                <a:lnTo>
                  <a:pt x="10470" y="11308556"/>
                </a:lnTo>
                <a:lnTo>
                  <a:pt x="10470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Holder 6">
            <a:extLst>
              <a:ext uri="{FF2B5EF4-FFF2-40B4-BE49-F238E27FC236}">
                <a16:creationId xmlns:a16="http://schemas.microsoft.com/office/drawing/2014/main" id="{13B215A2-A585-B74F-6583-D2BD2C87835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C22D55-7E83-BAA7-5884-BE32F07CFA6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055330" y="3401990"/>
            <a:ext cx="8151508" cy="3243285"/>
          </a:xfrm>
          <a:prstGeom prst="rect">
            <a:avLst/>
          </a:prstGeom>
        </p:spPr>
        <p:txBody>
          <a:bodyPr/>
          <a:lstStyle>
            <a:lvl1pPr>
              <a:defRPr sz="2700" b="0" i="0">
                <a:solidFill>
                  <a:schemeClr val="tx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tx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tx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tx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tx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CEC8D3F-2B21-0587-3BC1-491A0E683616}"/>
              </a:ext>
            </a:extLst>
          </p:cNvPr>
          <p:cNvSpPr/>
          <p:nvPr userDrawn="1"/>
        </p:nvSpPr>
        <p:spPr>
          <a:xfrm>
            <a:off x="831850" y="7099260"/>
            <a:ext cx="13459474" cy="274383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5281992B-DEAA-A106-0278-B3024E84B00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1850" y="7099260"/>
            <a:ext cx="13459474" cy="2743835"/>
          </a:xfrm>
          <a:prstGeom prst="roundRect">
            <a:avLst/>
          </a:prstGeom>
          <a:solidFill>
            <a:schemeClr val="accent1"/>
          </a:solidFill>
          <a:effectLst>
            <a:softEdge rad="0"/>
          </a:effectLst>
        </p:spPr>
        <p:txBody>
          <a:bodyPr lIns="720000" tIns="432000" rIns="720000" bIns="432000"/>
          <a:lstStyle>
            <a:lvl1pPr>
              <a:defRPr sz="2700" b="0" i="0">
                <a:solidFill>
                  <a:schemeClr val="bg1"/>
                </a:solidFill>
                <a:latin typeface="Montserrat Medium" pitchFamily="2" charset="77"/>
              </a:defRPr>
            </a:lvl1pPr>
            <a:lvl2pPr>
              <a:defRPr sz="2700">
                <a:solidFill>
                  <a:schemeClr val="bg1"/>
                </a:solidFill>
                <a:latin typeface="Montserrat" pitchFamily="2" charset="77"/>
              </a:defRPr>
            </a:lvl2pPr>
            <a:lvl3pPr>
              <a:defRPr sz="2700" b="0" i="1">
                <a:solidFill>
                  <a:schemeClr val="bg1"/>
                </a:solidFill>
                <a:latin typeface="Montserrat" pitchFamily="2" charset="77"/>
              </a:defRPr>
            </a:lvl3pPr>
            <a:lvl4pPr>
              <a:defRPr sz="2000" b="0" i="1">
                <a:solidFill>
                  <a:schemeClr val="bg1"/>
                </a:solidFill>
                <a:latin typeface="Montserrat" pitchFamily="2" charset="77"/>
              </a:defRPr>
            </a:lvl4pPr>
            <a:lvl5pPr>
              <a:defRPr sz="2000" b="0" i="1">
                <a:solidFill>
                  <a:schemeClr val="bg1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616ED4EA-7278-B541-6A01-DF3F939EF624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5FD5C9-97AD-A53D-E764-CB6E2DC80D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B3F6D95B-EFCC-7EEC-7388-EBD8DE972673}"/>
              </a:ext>
            </a:extLst>
          </p:cNvPr>
          <p:cNvSpPr/>
          <p:nvPr userDrawn="1"/>
        </p:nvSpPr>
        <p:spPr>
          <a:xfrm>
            <a:off x="19109690" y="0"/>
            <a:ext cx="994410" cy="11308715"/>
          </a:xfrm>
          <a:custGeom>
            <a:avLst/>
            <a:gdLst/>
            <a:ahLst/>
            <a:cxnLst/>
            <a:rect l="l" t="t" r="r" b="b"/>
            <a:pathLst>
              <a:path w="304165" h="11308715">
                <a:moveTo>
                  <a:pt x="303655" y="0"/>
                </a:moveTo>
                <a:lnTo>
                  <a:pt x="0" y="0"/>
                </a:lnTo>
                <a:lnTo>
                  <a:pt x="0" y="11308556"/>
                </a:lnTo>
                <a:lnTo>
                  <a:pt x="303655" y="11308556"/>
                </a:lnTo>
                <a:lnTo>
                  <a:pt x="3036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11">
            <a:extLst>
              <a:ext uri="{FF2B5EF4-FFF2-40B4-BE49-F238E27FC236}">
                <a16:creationId xmlns:a16="http://schemas.microsoft.com/office/drawing/2014/main" id="{7A57C92D-FA63-749D-8062-DF8B510283DF}"/>
              </a:ext>
            </a:extLst>
          </p:cNvPr>
          <p:cNvPicPr/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1308" y="10587866"/>
            <a:ext cx="234894" cy="213094"/>
          </a:xfrm>
          <a:prstGeom prst="rect">
            <a:avLst/>
          </a:prstGeom>
        </p:spPr>
      </p:pic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9506773" y="231391"/>
            <a:ext cx="442837" cy="2769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NL" smtClean="0"/>
              <a:pPr/>
              <a:t>‹#›</a:t>
            </a:fld>
            <a:endParaRPr lang="en-NL" dirty="0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E227847A-5410-1117-82DD-B3B419396112}"/>
              </a:ext>
            </a:extLst>
          </p:cNvPr>
          <p:cNvSpPr txBox="1"/>
          <p:nvPr userDrawn="1"/>
        </p:nvSpPr>
        <p:spPr>
          <a:xfrm>
            <a:off x="19635858" y="3805770"/>
            <a:ext cx="184666" cy="5506505"/>
          </a:xfrm>
          <a:prstGeom prst="rect">
            <a:avLst/>
          </a:prstGeom>
        </p:spPr>
        <p:txBody>
          <a:bodyPr vert="vert270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  <a:tabLst>
                <a:tab pos="179705" algn="l"/>
              </a:tabLst>
            </a:pP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I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	</a:t>
            </a:r>
            <a:r>
              <a:rPr lang="nl-NL"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 Light"/>
              </a:rPr>
              <a:t>7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L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G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Y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A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S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F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7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R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8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C</a:t>
            </a:r>
            <a:r>
              <a:rPr sz="1200" spc="-8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&amp;</a:t>
            </a:r>
            <a:r>
              <a:rPr sz="1200" spc="434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E</a:t>
            </a:r>
            <a:r>
              <a:rPr sz="1200" spc="-5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X</a:t>
            </a:r>
            <a:r>
              <a:rPr sz="1200" spc="-7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H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10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2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B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6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T</a:t>
            </a:r>
            <a:r>
              <a:rPr sz="1200" spc="-6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I</a:t>
            </a:r>
            <a:r>
              <a:rPr sz="1200" spc="-95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1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O</a:t>
            </a:r>
            <a:r>
              <a:rPr sz="1200" spc="-9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 </a:t>
            </a:r>
            <a:r>
              <a:rPr sz="1200" spc="-50" baseline="0" dirty="0">
                <a:solidFill>
                  <a:srgbClr val="0F4310"/>
                </a:solidFill>
                <a:latin typeface="Antonio" panose="02000503000000000000" pitchFamily="2" charset="77"/>
                <a:cs typeface="Antonio"/>
              </a:rPr>
              <a:t>N</a:t>
            </a:r>
            <a:endParaRPr sz="1200" baseline="0" dirty="0">
              <a:latin typeface="Antonio" panose="02000503000000000000" pitchFamily="2" charset="77"/>
              <a:cs typeface="Antonio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9E2D8D-5247-44FD-579C-47DF84F368D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42208" y="9447143"/>
            <a:ext cx="15319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2" r:id="rId4"/>
    <p:sldLayoutId id="214748366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D8373-DA3B-4388-71AD-B269DA619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6735F-4A35-5B82-DBE4-8EAED6132AE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26293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E661AC-EF11-02C9-533F-95042D082E9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35918A-B5B4-6B5A-3F2C-B74470E430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F99E545-01E6-854A-82B3-689170BBBC82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6334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0CCF4-A55D-EB03-CBF3-238EF4CAF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15FFB9-AF5E-A1DD-9E24-D1A5D05B61F9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38830-2940-C9C0-DE73-7D07155311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F4AADD-C144-7FB9-035D-B9EB1C726B5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2175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67FF3F6-D44A-5201-11EC-E628AB3E45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B7490A-2A43-FE8D-4C6E-08621A73B9E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55331" y="1041076"/>
            <a:ext cx="8663319" cy="9226561"/>
          </a:xfrm>
        </p:spPr>
        <p:txBody>
          <a:bodyPr/>
          <a:lstStyle/>
          <a:p>
            <a:endParaRPr lang="en-NL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11C63C-4919-4245-A5DC-CB75816E802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40345" y="5273675"/>
            <a:ext cx="7544905" cy="4486264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4B83CD2-A49F-1338-F6FB-23C45667E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345" y="1996770"/>
            <a:ext cx="7563955" cy="946413"/>
          </a:xfrm>
        </p:spPr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AEF091A8-7EB7-BB46-87A6-A8C839F85560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1459395" y="4093887"/>
            <a:ext cx="7544905" cy="769441"/>
          </a:xfrm>
        </p:spPr>
        <p:txBody>
          <a:bodyPr/>
          <a:lstStyle/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46711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9BD0C4-9025-8AE5-E4DF-3BADABCFFE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36806D3-743D-4D7C-24D4-70FF25B65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DF036CB-375C-A9BC-2E01-EF5D92C671B0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5F9EAD4-E5B5-B61F-C9E3-EEE26FD9881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DF82132-03D2-1CA9-4893-40708A97AA0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9341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ydrogen">
      <a:dk1>
        <a:srgbClr val="3A584C"/>
      </a:dk1>
      <a:lt1>
        <a:srgbClr val="FFFFFF"/>
      </a:lt1>
      <a:dk2>
        <a:srgbClr val="3A584C"/>
      </a:dk2>
      <a:lt2>
        <a:srgbClr val="EEECE1"/>
      </a:lt2>
      <a:accent1>
        <a:srgbClr val="009180"/>
      </a:accent1>
      <a:accent2>
        <a:srgbClr val="66AC2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A584C"/>
      </a:hlink>
      <a:folHlink>
        <a:srgbClr val="0091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1</Words>
  <Application>Microsoft Macintosh PowerPoint</Application>
  <PresentationFormat>Custom</PresentationFormat>
  <Paragraphs>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Montserrat Black</vt:lpstr>
      <vt:lpstr>Montserrat</vt:lpstr>
      <vt:lpstr>Montserrat Medium</vt:lpstr>
      <vt:lpstr>Calibri</vt:lpstr>
      <vt:lpstr>Antonio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HEADER Subheader</dc:title>
  <cp:lastModifiedBy>Saskia Nota</cp:lastModifiedBy>
  <cp:revision>18</cp:revision>
  <dcterms:created xsi:type="dcterms:W3CDTF">2024-09-26T14:33:41Z</dcterms:created>
  <dcterms:modified xsi:type="dcterms:W3CDTF">2026-08-13T09:37:25Z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19.5 (Macintosh)</vt:lpwstr>
  </property>
  <property fmtid="{D5CDD505-2E9C-101B-9397-08002B2CF9AE}" pid="4" name="LastSaved">
    <vt:filetime>2024-09-26T00:00:00Z</vt:filetime>
  </property>
  <property fmtid="{D5CDD505-2E9C-101B-9397-08002B2CF9AE}" pid="5" name="Producer">
    <vt:lpwstr>Adobe PDF Library 17.0</vt:lpwstr>
  </property>
</Properties>
</file>