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1" r:id="rId4"/>
    <p:sldId id="262" r:id="rId5"/>
    <p:sldId id="263" r:id="rId6"/>
    <p:sldId id="264" r:id="rId7"/>
  </p:sldIdLst>
  <p:sldSz cx="20104100" cy="11309350"/>
  <p:notesSz cx="20104100" cy="11309350"/>
  <p:embeddedFontLst>
    <p:embeddedFont>
      <p:font typeface="Antonio" pitchFamily="2" charset="77"/>
      <p:regular r:id="rId9"/>
      <p:bold r:id="rId10"/>
    </p:embeddedFont>
    <p:embeddedFont>
      <p:font typeface="Montserrat" pitchFamily="2" charset="77"/>
      <p:regular r:id="rId11"/>
      <p:bold r:id="rId12"/>
      <p:italic r:id="rId13"/>
      <p:boldItalic r:id="rId14"/>
    </p:embeddedFont>
    <p:embeddedFont>
      <p:font typeface="Montserrat Black" pitchFamily="2" charset="77"/>
      <p:bold r:id="rId15"/>
      <p:italic r:id="rId16"/>
      <p:boldItalic r:id="rId17"/>
    </p:embeddedFont>
    <p:embeddedFont>
      <p:font typeface="Montserrat Medium" pitchFamily="2" charset="77"/>
      <p:regular r:id="rId18"/>
      <p:italic r:id="rId1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30"/>
    <p:restoredTop sz="94744"/>
  </p:normalViewPr>
  <p:slideViewPr>
    <p:cSldViewPr>
      <p:cViewPr varScale="1">
        <p:scale>
          <a:sx n="69" d="100"/>
          <a:sy n="69" d="100"/>
        </p:scale>
        <p:origin x="1368" y="21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D76854-E148-923E-8E53-EE2E7EA220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2396" y="81692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61446" y="9236075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49B89F-3BF7-7A80-AE45-67062556CF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86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232F6518-1FD5-60F8-81E4-DE5CAD872E64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2">
            <a:extLst>
              <a:ext uri="{FF2B5EF4-FFF2-40B4-BE49-F238E27FC236}">
                <a16:creationId xmlns:a16="http://schemas.microsoft.com/office/drawing/2014/main" id="{822A0267-B89A-2776-3244-FE83359EE202}"/>
              </a:ext>
            </a:extLst>
          </p:cNvPr>
          <p:cNvSpPr/>
          <p:nvPr/>
        </p:nvSpPr>
        <p:spPr>
          <a:xfrm>
            <a:off x="19475022" y="0"/>
            <a:ext cx="10795" cy="11308715"/>
          </a:xfrm>
          <a:custGeom>
            <a:avLst/>
            <a:gdLst/>
            <a:ahLst/>
            <a:cxnLst/>
            <a:rect l="l" t="t" r="r" b="b"/>
            <a:pathLst>
              <a:path w="10794" h="11308715">
                <a:moveTo>
                  <a:pt x="0" y="11308556"/>
                </a:moveTo>
                <a:lnTo>
                  <a:pt x="10470" y="11308556"/>
                </a:lnTo>
                <a:lnTo>
                  <a:pt x="104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2" name="object 11">
            <a:extLst>
              <a:ext uri="{FF2B5EF4-FFF2-40B4-BE49-F238E27FC236}">
                <a16:creationId xmlns:a16="http://schemas.microsoft.com/office/drawing/2014/main" id="{79780EA7-1FAF-6ADB-F72A-FDB46652346A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3" name="object 5">
            <a:extLst>
              <a:ext uri="{FF2B5EF4-FFF2-40B4-BE49-F238E27FC236}">
                <a16:creationId xmlns:a16="http://schemas.microsoft.com/office/drawing/2014/main" id="{904E9E69-3FD7-7588-2CB1-7E3269A28C41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2D5C15-8A41-634A-A87D-3380384D53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38FF728-C303-4AEB-1978-467BA24000DA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pic>
        <p:nvPicPr>
          <p:cNvPr id="2" name="object 11">
            <a:extLst>
              <a:ext uri="{FF2B5EF4-FFF2-40B4-BE49-F238E27FC236}">
                <a16:creationId xmlns:a16="http://schemas.microsoft.com/office/drawing/2014/main" id="{39F745C4-3274-97AA-F155-A7D10FAA1325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3" name="object 5">
            <a:extLst>
              <a:ext uri="{FF2B5EF4-FFF2-40B4-BE49-F238E27FC236}">
                <a16:creationId xmlns:a16="http://schemas.microsoft.com/office/drawing/2014/main" id="{6FF4A056-6745-BDB0-C480-E5AC42D111B8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39FB03-568B-CA2F-C1E3-D2CD3DC10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724FFCF6-B31E-41A1-334A-BF1489010272}"/>
              </a:ext>
            </a:extLst>
          </p:cNvPr>
          <p:cNvSpPr/>
          <p:nvPr userDrawn="1"/>
        </p:nvSpPr>
        <p:spPr>
          <a:xfrm>
            <a:off x="19109690" y="92075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7" name="object 11">
            <a:extLst>
              <a:ext uri="{FF2B5EF4-FFF2-40B4-BE49-F238E27FC236}">
                <a16:creationId xmlns:a16="http://schemas.microsoft.com/office/drawing/2014/main" id="{0EDB3EBC-8164-A76B-7BFB-CF03B69B3E42}"/>
              </a:ext>
            </a:extLst>
          </p:cNvPr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F8722804-B4CA-98F5-4A8B-288E8C98797D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7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335E93-B72C-791A-DFE5-490469A04F5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6" r:id="rId3"/>
    <p:sldLayoutId id="2147483663" r:id="rId4"/>
    <p:sldLayoutId id="2147483662" r:id="rId5"/>
    <p:sldLayoutId id="214748366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70A83-379D-D8AE-A948-DF6379C449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0853E-D958-9707-4204-B890401E3771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397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E4200"/>
      </a:dk1>
      <a:lt1>
        <a:srgbClr val="FFFFFF"/>
      </a:lt1>
      <a:dk2>
        <a:srgbClr val="0E4210"/>
      </a:dk2>
      <a:lt2>
        <a:srgbClr val="EEECE1"/>
      </a:lt2>
      <a:accent1>
        <a:srgbClr val="66AC2F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E4210"/>
      </a:hlink>
      <a:folHlink>
        <a:srgbClr val="0E421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</TotalTime>
  <Words>1</Words>
  <Application>Microsoft Macintosh PowerPoint</Application>
  <PresentationFormat>Custom</PresentationFormat>
  <Paragraphs>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21</cp:revision>
  <dcterms:created xsi:type="dcterms:W3CDTF">2024-09-26T14:33:41Z</dcterms:created>
  <dcterms:modified xsi:type="dcterms:W3CDTF">2026-08-13T09:38:24Z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